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av" ContentType="audio/wav"/>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5.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6.xml" ContentType="application/vnd.openxmlformats-officedocument.theme+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notesSlides/notesSlide1.xml" ContentType="application/vnd.openxmlformats-officedocument.presentationml.notesSlide+xml"/>
  <Override PartName="/ppt/theme/themeOverride4.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50" r:id="rId2"/>
    <p:sldMasterId id="2147483651" r:id="rId3"/>
    <p:sldMasterId id="2147483652" r:id="rId4"/>
    <p:sldMasterId id="2147483655" r:id="rId5"/>
    <p:sldMasterId id="2147483656" r:id="rId6"/>
    <p:sldMasterId id="2147483657" r:id="rId7"/>
  </p:sldMasterIdLst>
  <p:notesMasterIdLst>
    <p:notesMasterId r:id="rId42"/>
  </p:notesMasterIdLst>
  <p:sldIdLst>
    <p:sldId id="495" r:id="rId8"/>
    <p:sldId id="492" r:id="rId9"/>
    <p:sldId id="504" r:id="rId10"/>
    <p:sldId id="491" r:id="rId11"/>
    <p:sldId id="513" r:id="rId12"/>
    <p:sldId id="514" r:id="rId13"/>
    <p:sldId id="515" r:id="rId14"/>
    <p:sldId id="510" r:id="rId15"/>
    <p:sldId id="478" r:id="rId16"/>
    <p:sldId id="446" r:id="rId17"/>
    <p:sldId id="448" r:id="rId18"/>
    <p:sldId id="450" r:id="rId19"/>
    <p:sldId id="449" r:id="rId20"/>
    <p:sldId id="451" r:id="rId21"/>
    <p:sldId id="482" r:id="rId22"/>
    <p:sldId id="516" r:id="rId23"/>
    <p:sldId id="517" r:id="rId24"/>
    <p:sldId id="518" r:id="rId25"/>
    <p:sldId id="519" r:id="rId26"/>
    <p:sldId id="520" r:id="rId27"/>
    <p:sldId id="272" r:id="rId28"/>
    <p:sldId id="507" r:id="rId29"/>
    <p:sldId id="498" r:id="rId30"/>
    <p:sldId id="499" r:id="rId31"/>
    <p:sldId id="500" r:id="rId32"/>
    <p:sldId id="501" r:id="rId33"/>
    <p:sldId id="502" r:id="rId34"/>
    <p:sldId id="503" r:id="rId35"/>
    <p:sldId id="512" r:id="rId36"/>
    <p:sldId id="486" r:id="rId37"/>
    <p:sldId id="489" r:id="rId38"/>
    <p:sldId id="485" r:id="rId39"/>
    <p:sldId id="511" r:id="rId40"/>
    <p:sldId id="496" r:id="rId41"/>
  </p:sldIdLst>
  <p:sldSz cx="9144000" cy="6858000" type="screen4x3"/>
  <p:notesSz cx="6858000" cy="9144000"/>
  <p:kinsoku lang="zh-CN" invalStChars="!),.:;?]}、。—ˇ¨〃々～‖…’”〕〉》」』〗】∶！＂＇），．：；？］｀｜｝·" invalEndChars="([{‘“〔〈《「『〖【（［｛．·"/>
  <p:defaultTextStyle>
    <a:defPPr>
      <a:defRPr lang="zh-CN"/>
    </a:defPPr>
    <a:lvl1pPr algn="l" rtl="0" fontAlgn="base">
      <a:spcBef>
        <a:spcPct val="0"/>
      </a:spcBef>
      <a:spcAft>
        <a:spcPct val="0"/>
      </a:spcAft>
      <a:defRPr sz="3600" b="1"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sz="3600" b="1"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sz="3600" b="1"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sz="3600" b="1"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sz="3600" b="1" kern="1200">
        <a:solidFill>
          <a:schemeClr val="tx1"/>
        </a:solidFill>
        <a:latin typeface="Times New Roman" pitchFamily="18" charset="0"/>
        <a:ea typeface="宋体" pitchFamily="2" charset="-122"/>
        <a:cs typeface="+mn-cs"/>
      </a:defRPr>
    </a:lvl5pPr>
    <a:lvl6pPr marL="2286000" algn="l" defTabSz="914400" rtl="0" eaLnBrk="1" latinLnBrk="0" hangingPunct="1">
      <a:defRPr sz="3600" b="1" kern="1200">
        <a:solidFill>
          <a:schemeClr val="tx1"/>
        </a:solidFill>
        <a:latin typeface="Times New Roman" pitchFamily="18" charset="0"/>
        <a:ea typeface="宋体" pitchFamily="2" charset="-122"/>
        <a:cs typeface="+mn-cs"/>
      </a:defRPr>
    </a:lvl6pPr>
    <a:lvl7pPr marL="2743200" algn="l" defTabSz="914400" rtl="0" eaLnBrk="1" latinLnBrk="0" hangingPunct="1">
      <a:defRPr sz="3600" b="1" kern="1200">
        <a:solidFill>
          <a:schemeClr val="tx1"/>
        </a:solidFill>
        <a:latin typeface="Times New Roman" pitchFamily="18" charset="0"/>
        <a:ea typeface="宋体" pitchFamily="2" charset="-122"/>
        <a:cs typeface="+mn-cs"/>
      </a:defRPr>
    </a:lvl7pPr>
    <a:lvl8pPr marL="3200400" algn="l" defTabSz="914400" rtl="0" eaLnBrk="1" latinLnBrk="0" hangingPunct="1">
      <a:defRPr sz="3600" b="1" kern="1200">
        <a:solidFill>
          <a:schemeClr val="tx1"/>
        </a:solidFill>
        <a:latin typeface="Times New Roman" pitchFamily="18" charset="0"/>
        <a:ea typeface="宋体" pitchFamily="2" charset="-122"/>
        <a:cs typeface="+mn-cs"/>
      </a:defRPr>
    </a:lvl8pPr>
    <a:lvl9pPr marL="3657600" algn="l" defTabSz="914400" rtl="0" eaLnBrk="1" latinLnBrk="0" hangingPunct="1">
      <a:defRPr sz="3600" b="1" kern="1200">
        <a:solidFill>
          <a:schemeClr val="tx1"/>
        </a:solidFill>
        <a:latin typeface="Times New Roman" pitchFamily="18"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0066"/>
    <a:srgbClr val="FFFF00"/>
    <a:srgbClr val="6600CC"/>
    <a:srgbClr val="FF00FF"/>
    <a:srgbClr val="FFFFFF"/>
    <a:srgbClr val="FF3399"/>
    <a:srgbClr val="CC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9352" autoAdjust="0"/>
  </p:normalViewPr>
  <p:slideViewPr>
    <p:cSldViewPr>
      <p:cViewPr varScale="1">
        <p:scale>
          <a:sx n="44" d="100"/>
          <a:sy n="44" d="100"/>
        </p:scale>
        <p:origin x="-1248"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3" Type="http://schemas.openxmlformats.org/officeDocument/2006/relationships/slideMaster" Target="slideMasters/slideMaster3.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notesMaster" Target="notesMasters/notesMaster1.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slide" Target="slides/slide34.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11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latin typeface="Arial" charset="0"/>
              </a:defRPr>
            </a:lvl1pPr>
          </a:lstStyle>
          <a:p>
            <a:pPr>
              <a:defRPr/>
            </a:pPr>
            <a:endParaRPr lang="en-US" altLang="zh-CN"/>
          </a:p>
        </p:txBody>
      </p:sp>
      <p:sp>
        <p:nvSpPr>
          <p:cNvPr id="22118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atin typeface="Arial" charset="0"/>
              </a:defRPr>
            </a:lvl1pPr>
          </a:lstStyle>
          <a:p>
            <a:pPr>
              <a:defRPr/>
            </a:pPr>
            <a:endParaRPr lang="en-US" altLang="zh-CN"/>
          </a:p>
        </p:txBody>
      </p:sp>
      <p:sp>
        <p:nvSpPr>
          <p:cNvPr id="1843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118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22119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latin typeface="Arial" charset="0"/>
              </a:defRPr>
            </a:lvl1pPr>
          </a:lstStyle>
          <a:p>
            <a:pPr>
              <a:defRPr/>
            </a:pPr>
            <a:endParaRPr lang="en-US" altLang="zh-CN"/>
          </a:p>
        </p:txBody>
      </p:sp>
      <p:sp>
        <p:nvSpPr>
          <p:cNvPr id="22119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latin typeface="Arial" charset="0"/>
              </a:defRPr>
            </a:lvl1pPr>
          </a:lstStyle>
          <a:p>
            <a:pPr>
              <a:defRPr/>
            </a:pPr>
            <a:fld id="{14E5053C-83BF-4B4D-8C53-9448D0F8492E}" type="slidenum">
              <a:rPr lang="en-US" altLang="zh-CN"/>
              <a:pPr>
                <a:defRPr/>
              </a:pPr>
              <a:t>‹#›</a:t>
            </a:fld>
            <a:endParaRPr lang="en-US" altLang="zh-CN"/>
          </a:p>
        </p:txBody>
      </p:sp>
    </p:spTree>
    <p:extLst>
      <p:ext uri="{BB962C8B-B14F-4D97-AF65-F5344CB8AC3E}">
        <p14:creationId xmlns:p14="http://schemas.microsoft.com/office/powerpoint/2010/main" val="174198586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Arial"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Arial"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Arial"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Arial"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幻灯片图像占位符 1"/>
          <p:cNvSpPr>
            <a:spLocks noGrp="1" noRot="1" noChangeAspect="1" noTextEdit="1"/>
          </p:cNvSpPr>
          <p:nvPr>
            <p:ph type="sldImg"/>
          </p:nvPr>
        </p:nvSpPr>
        <p:spPr>
          <a:ln/>
        </p:spPr>
      </p:sp>
      <p:sp>
        <p:nvSpPr>
          <p:cNvPr id="76803"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zh-CN" altLang="en-US" smtClean="0">
              <a:latin typeface="Arial" pitchFamily="34" charset="0"/>
            </a:endParaRPr>
          </a:p>
        </p:txBody>
      </p:sp>
      <p:sp>
        <p:nvSpPr>
          <p:cNvPr id="76804" name="灯片编号占位符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3600" b="1">
                <a:solidFill>
                  <a:schemeClr val="tx1"/>
                </a:solidFill>
                <a:latin typeface="Times New Roman" pitchFamily="18" charset="0"/>
                <a:ea typeface="宋体" pitchFamily="2" charset="-122"/>
              </a:defRPr>
            </a:lvl1pPr>
            <a:lvl2pPr marL="742950" indent="-285750" eaLnBrk="0" hangingPunct="0">
              <a:defRPr sz="3600" b="1">
                <a:solidFill>
                  <a:schemeClr val="tx1"/>
                </a:solidFill>
                <a:latin typeface="Times New Roman" pitchFamily="18" charset="0"/>
                <a:ea typeface="宋体" pitchFamily="2" charset="-122"/>
              </a:defRPr>
            </a:lvl2pPr>
            <a:lvl3pPr marL="1143000" indent="-228600" eaLnBrk="0" hangingPunct="0">
              <a:defRPr sz="3600" b="1">
                <a:solidFill>
                  <a:schemeClr val="tx1"/>
                </a:solidFill>
                <a:latin typeface="Times New Roman" pitchFamily="18" charset="0"/>
                <a:ea typeface="宋体" pitchFamily="2" charset="-122"/>
              </a:defRPr>
            </a:lvl3pPr>
            <a:lvl4pPr marL="1600200" indent="-228600" eaLnBrk="0" hangingPunct="0">
              <a:defRPr sz="3600" b="1">
                <a:solidFill>
                  <a:schemeClr val="tx1"/>
                </a:solidFill>
                <a:latin typeface="Times New Roman" pitchFamily="18" charset="0"/>
                <a:ea typeface="宋体" pitchFamily="2" charset="-122"/>
              </a:defRPr>
            </a:lvl4pPr>
            <a:lvl5pPr marL="2057400" indent="-228600" eaLnBrk="0" hangingPunct="0">
              <a:defRPr sz="36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6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6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6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600" b="1">
                <a:solidFill>
                  <a:schemeClr val="tx1"/>
                </a:solidFill>
                <a:latin typeface="Times New Roman" pitchFamily="18" charset="0"/>
                <a:ea typeface="宋体" pitchFamily="2" charset="-122"/>
              </a:defRPr>
            </a:lvl9pPr>
          </a:lstStyle>
          <a:p>
            <a:pPr algn="r" eaLnBrk="1" hangingPunct="1"/>
            <a:fld id="{BF7137DF-5C3A-4062-8546-8B56C6BAAC48}" type="slidenum">
              <a:rPr lang="zh-CN" altLang="en-US" sz="1200" b="0">
                <a:latin typeface="Arial" pitchFamily="34" charset="0"/>
              </a:rPr>
              <a:pPr algn="r" eaLnBrk="1" hangingPunct="1"/>
              <a:t>23</a:t>
            </a:fld>
            <a:endParaRPr lang="en-US" altLang="zh-CN" sz="1200" b="0">
              <a:latin typeface="Arial" pitchFamily="34" charset="0"/>
            </a:endParaRPr>
          </a:p>
        </p:txBody>
      </p:sp>
      <p:sp>
        <p:nvSpPr>
          <p:cNvPr id="76805" name="页脚占位符 4"/>
          <p:cNvSpPr txBox="1">
            <a:spLocks noGrp="1"/>
          </p:cNvSpPr>
          <p:nvPr/>
        </p:nvSpPr>
        <p:spPr bwMode="auto">
          <a:xfrm>
            <a:off x="0"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3600" b="1">
                <a:solidFill>
                  <a:schemeClr val="tx1"/>
                </a:solidFill>
                <a:latin typeface="Times New Roman" pitchFamily="18" charset="0"/>
                <a:ea typeface="宋体" pitchFamily="2" charset="-122"/>
              </a:defRPr>
            </a:lvl1pPr>
            <a:lvl2pPr marL="742950" indent="-285750" eaLnBrk="0" hangingPunct="0">
              <a:defRPr sz="3600" b="1">
                <a:solidFill>
                  <a:schemeClr val="tx1"/>
                </a:solidFill>
                <a:latin typeface="Times New Roman" pitchFamily="18" charset="0"/>
                <a:ea typeface="宋体" pitchFamily="2" charset="-122"/>
              </a:defRPr>
            </a:lvl2pPr>
            <a:lvl3pPr marL="1143000" indent="-228600" eaLnBrk="0" hangingPunct="0">
              <a:defRPr sz="3600" b="1">
                <a:solidFill>
                  <a:schemeClr val="tx1"/>
                </a:solidFill>
                <a:latin typeface="Times New Roman" pitchFamily="18" charset="0"/>
                <a:ea typeface="宋体" pitchFamily="2" charset="-122"/>
              </a:defRPr>
            </a:lvl3pPr>
            <a:lvl4pPr marL="1600200" indent="-228600" eaLnBrk="0" hangingPunct="0">
              <a:defRPr sz="3600" b="1">
                <a:solidFill>
                  <a:schemeClr val="tx1"/>
                </a:solidFill>
                <a:latin typeface="Times New Roman" pitchFamily="18" charset="0"/>
                <a:ea typeface="宋体" pitchFamily="2" charset="-122"/>
              </a:defRPr>
            </a:lvl4pPr>
            <a:lvl5pPr marL="2057400" indent="-228600" eaLnBrk="0" hangingPunct="0">
              <a:defRPr sz="36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6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6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6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600" b="1">
                <a:solidFill>
                  <a:schemeClr val="tx1"/>
                </a:solidFill>
                <a:latin typeface="Times New Roman" pitchFamily="18" charset="0"/>
                <a:ea typeface="宋体" pitchFamily="2" charset="-122"/>
              </a:defRPr>
            </a:lvl9pPr>
          </a:lstStyle>
          <a:p>
            <a:pPr eaLnBrk="1" hangingPunct="1"/>
            <a:r>
              <a:rPr lang="zh-CN" altLang="en-US" sz="1200" b="0">
                <a:latin typeface="Arial" pitchFamily="34" charset="0"/>
              </a:rPr>
              <a:t>中国英语教师网</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4DE675BA-3C9D-423C-8E86-F07D6F5B24A7}" type="slidenum">
              <a:rPr lang="en-US" altLang="zh-CN"/>
              <a:pPr>
                <a:defRPr/>
              </a:pPr>
              <a:t>‹#›</a:t>
            </a:fld>
            <a:endParaRPr lang="en-US" altLang="zh-CN"/>
          </a:p>
        </p:txBody>
      </p:sp>
    </p:spTree>
    <p:extLst>
      <p:ext uri="{BB962C8B-B14F-4D97-AF65-F5344CB8AC3E}">
        <p14:creationId xmlns:p14="http://schemas.microsoft.com/office/powerpoint/2010/main" val="3400067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2CBAA9FA-71C6-43CB-B30C-64B2F29A9CBC}" type="slidenum">
              <a:rPr lang="en-US" altLang="zh-CN"/>
              <a:pPr>
                <a:defRPr/>
              </a:pPr>
              <a:t>‹#›</a:t>
            </a:fld>
            <a:endParaRPr lang="en-US" altLang="zh-CN"/>
          </a:p>
        </p:txBody>
      </p:sp>
    </p:spTree>
    <p:extLst>
      <p:ext uri="{BB962C8B-B14F-4D97-AF65-F5344CB8AC3E}">
        <p14:creationId xmlns:p14="http://schemas.microsoft.com/office/powerpoint/2010/main" val="41395570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67A061D7-C0B8-47FB-9CCC-323D97725DF0}" type="slidenum">
              <a:rPr lang="en-US" altLang="zh-CN"/>
              <a:pPr>
                <a:defRPr/>
              </a:pPr>
              <a:t>‹#›</a:t>
            </a:fld>
            <a:endParaRPr lang="en-US" altLang="zh-CN"/>
          </a:p>
        </p:txBody>
      </p:sp>
    </p:spTree>
    <p:extLst>
      <p:ext uri="{BB962C8B-B14F-4D97-AF65-F5344CB8AC3E}">
        <p14:creationId xmlns:p14="http://schemas.microsoft.com/office/powerpoint/2010/main" val="40724995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标题，文本与剪贴画">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剪贴画占位符 3"/>
          <p:cNvSpPr>
            <a:spLocks noGrp="1"/>
          </p:cNvSpPr>
          <p:nvPr>
            <p:ph type="clipArt" sz="half" idx="2"/>
          </p:nvPr>
        </p:nvSpPr>
        <p:spPr>
          <a:xfrm>
            <a:off x="4648200" y="1600200"/>
            <a:ext cx="4038600" cy="4525963"/>
          </a:xfrm>
        </p:spPr>
        <p:txBody>
          <a:bodyPr/>
          <a:lstStyle/>
          <a:p>
            <a:pPr lvl="0"/>
            <a:endParaRPr lang="zh-CN" altLang="en-US"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6278F415-590E-4A29-A3B4-E753D9CB2830}" type="slidenum">
              <a:rPr lang="en-US" altLang="zh-CN"/>
              <a:pPr>
                <a:defRPr/>
              </a:pPr>
              <a:t>‹#›</a:t>
            </a:fld>
            <a:endParaRPr lang="en-US" altLang="zh-CN"/>
          </a:p>
        </p:txBody>
      </p:sp>
    </p:spTree>
    <p:extLst>
      <p:ext uri="{BB962C8B-B14F-4D97-AF65-F5344CB8AC3E}">
        <p14:creationId xmlns:p14="http://schemas.microsoft.com/office/powerpoint/2010/main" val="19364725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58031941-9BDE-434B-BA25-2BD3D123AE2E}" type="slidenum">
              <a:rPr lang="en-US" altLang="zh-CN"/>
              <a:pPr>
                <a:defRPr/>
              </a:pPr>
              <a:t>‹#›</a:t>
            </a:fld>
            <a:endParaRPr lang="en-US" altLang="zh-CN"/>
          </a:p>
        </p:txBody>
      </p:sp>
    </p:spTree>
    <p:extLst>
      <p:ext uri="{BB962C8B-B14F-4D97-AF65-F5344CB8AC3E}">
        <p14:creationId xmlns:p14="http://schemas.microsoft.com/office/powerpoint/2010/main" val="40971506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648200" y="1600200"/>
            <a:ext cx="4038600" cy="21859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4648200" y="3938588"/>
            <a:ext cx="4038600" cy="21875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7"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8" name="Rectangle 6"/>
          <p:cNvSpPr>
            <a:spLocks noGrp="1" noChangeArrowheads="1"/>
          </p:cNvSpPr>
          <p:nvPr>
            <p:ph type="sldNum" sz="quarter" idx="12"/>
          </p:nvPr>
        </p:nvSpPr>
        <p:spPr>
          <a:ln/>
        </p:spPr>
        <p:txBody>
          <a:bodyPr/>
          <a:lstStyle>
            <a:lvl1pPr>
              <a:defRPr/>
            </a:lvl1pPr>
          </a:lstStyle>
          <a:p>
            <a:pPr>
              <a:defRPr/>
            </a:pPr>
            <a:fld id="{0996437A-8BE3-4F07-A9D4-423E57F79AD4}" type="slidenum">
              <a:rPr lang="en-US" altLang="zh-CN"/>
              <a:pPr>
                <a:defRPr/>
              </a:pPr>
              <a:t>‹#›</a:t>
            </a:fld>
            <a:endParaRPr lang="en-US" altLang="zh-CN"/>
          </a:p>
        </p:txBody>
      </p:sp>
    </p:spTree>
    <p:extLst>
      <p:ext uri="{BB962C8B-B14F-4D97-AF65-F5344CB8AC3E}">
        <p14:creationId xmlns:p14="http://schemas.microsoft.com/office/powerpoint/2010/main" val="29821216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A145D6DF-3A3F-445C-8248-7A1478A4FB6C}" type="slidenum">
              <a:rPr lang="en-US" altLang="zh-CN"/>
              <a:pPr>
                <a:defRPr/>
              </a:pPr>
              <a:t>‹#›</a:t>
            </a:fld>
            <a:endParaRPr lang="en-US" altLang="zh-CN"/>
          </a:p>
        </p:txBody>
      </p:sp>
    </p:spTree>
    <p:extLst>
      <p:ext uri="{BB962C8B-B14F-4D97-AF65-F5344CB8AC3E}">
        <p14:creationId xmlns:p14="http://schemas.microsoft.com/office/powerpoint/2010/main" val="16188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FD212C7F-0E23-44B1-A4E3-5E40CCB82EB6}" type="slidenum">
              <a:rPr lang="en-US" altLang="zh-CN"/>
              <a:pPr>
                <a:defRPr/>
              </a:pPr>
              <a:t>‹#›</a:t>
            </a:fld>
            <a:endParaRPr lang="en-US" altLang="zh-CN"/>
          </a:p>
        </p:txBody>
      </p:sp>
    </p:spTree>
    <p:extLst>
      <p:ext uri="{BB962C8B-B14F-4D97-AF65-F5344CB8AC3E}">
        <p14:creationId xmlns:p14="http://schemas.microsoft.com/office/powerpoint/2010/main" val="41117103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73739B66-88C0-485E-A8E8-E09A39121732}" type="slidenum">
              <a:rPr lang="en-US" altLang="zh-CN"/>
              <a:pPr>
                <a:defRPr/>
              </a:pPr>
              <a:t>‹#›</a:t>
            </a:fld>
            <a:endParaRPr lang="en-US" altLang="zh-CN"/>
          </a:p>
        </p:txBody>
      </p:sp>
    </p:spTree>
    <p:extLst>
      <p:ext uri="{BB962C8B-B14F-4D97-AF65-F5344CB8AC3E}">
        <p14:creationId xmlns:p14="http://schemas.microsoft.com/office/powerpoint/2010/main" val="17607297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pPr>
              <a:defRPr/>
            </a:pPr>
            <a:endParaRPr lang="en-US" altLang="zh-CN"/>
          </a:p>
        </p:txBody>
      </p:sp>
      <p:sp>
        <p:nvSpPr>
          <p:cNvPr id="6" name="页脚占位符 5"/>
          <p:cNvSpPr>
            <a:spLocks noGrp="1"/>
          </p:cNvSpPr>
          <p:nvPr>
            <p:ph type="ftr" sz="quarter" idx="11"/>
          </p:nvPr>
        </p:nvSpPr>
        <p:spPr/>
        <p:txBody>
          <a:bodyPr/>
          <a:lstStyle>
            <a:lvl1pPr>
              <a:defRPr/>
            </a:lvl1pPr>
          </a:lstStyle>
          <a:p>
            <a:pPr>
              <a:defRPr/>
            </a:pPr>
            <a:endParaRPr lang="en-US" altLang="zh-CN"/>
          </a:p>
        </p:txBody>
      </p:sp>
      <p:sp>
        <p:nvSpPr>
          <p:cNvPr id="7" name="灯片编号占位符 6"/>
          <p:cNvSpPr>
            <a:spLocks noGrp="1"/>
          </p:cNvSpPr>
          <p:nvPr>
            <p:ph type="sldNum" sz="quarter" idx="12"/>
          </p:nvPr>
        </p:nvSpPr>
        <p:spPr/>
        <p:txBody>
          <a:bodyPr/>
          <a:lstStyle>
            <a:lvl1pPr>
              <a:defRPr/>
            </a:lvl1pPr>
          </a:lstStyle>
          <a:p>
            <a:pPr>
              <a:defRPr/>
            </a:pPr>
            <a:fld id="{33941CF5-85AB-4BF2-AC7E-0F15D490AC03}" type="slidenum">
              <a:rPr lang="en-US" altLang="zh-CN"/>
              <a:pPr>
                <a:defRPr/>
              </a:pPr>
              <a:t>‹#›</a:t>
            </a:fld>
            <a:endParaRPr lang="en-US" altLang="zh-CN"/>
          </a:p>
        </p:txBody>
      </p:sp>
    </p:spTree>
    <p:extLst>
      <p:ext uri="{BB962C8B-B14F-4D97-AF65-F5344CB8AC3E}">
        <p14:creationId xmlns:p14="http://schemas.microsoft.com/office/powerpoint/2010/main" val="38574028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pPr>
              <a:defRPr/>
            </a:pPr>
            <a:endParaRPr lang="en-US" altLang="zh-CN"/>
          </a:p>
        </p:txBody>
      </p:sp>
      <p:sp>
        <p:nvSpPr>
          <p:cNvPr id="8" name="页脚占位符 7"/>
          <p:cNvSpPr>
            <a:spLocks noGrp="1"/>
          </p:cNvSpPr>
          <p:nvPr>
            <p:ph type="ftr" sz="quarter" idx="11"/>
          </p:nvPr>
        </p:nvSpPr>
        <p:spPr/>
        <p:txBody>
          <a:bodyPr/>
          <a:lstStyle>
            <a:lvl1pPr>
              <a:defRPr/>
            </a:lvl1pPr>
          </a:lstStyle>
          <a:p>
            <a:pPr>
              <a:defRPr/>
            </a:pPr>
            <a:endParaRPr lang="en-US" altLang="zh-CN"/>
          </a:p>
        </p:txBody>
      </p:sp>
      <p:sp>
        <p:nvSpPr>
          <p:cNvPr id="9" name="灯片编号占位符 8"/>
          <p:cNvSpPr>
            <a:spLocks noGrp="1"/>
          </p:cNvSpPr>
          <p:nvPr>
            <p:ph type="sldNum" sz="quarter" idx="12"/>
          </p:nvPr>
        </p:nvSpPr>
        <p:spPr/>
        <p:txBody>
          <a:bodyPr/>
          <a:lstStyle>
            <a:lvl1pPr>
              <a:defRPr/>
            </a:lvl1pPr>
          </a:lstStyle>
          <a:p>
            <a:pPr>
              <a:defRPr/>
            </a:pPr>
            <a:fld id="{59C30620-A666-4717-913D-3FA8F3D13D32}" type="slidenum">
              <a:rPr lang="en-US" altLang="zh-CN"/>
              <a:pPr>
                <a:defRPr/>
              </a:pPr>
              <a:t>‹#›</a:t>
            </a:fld>
            <a:endParaRPr lang="en-US" altLang="zh-CN"/>
          </a:p>
        </p:txBody>
      </p:sp>
    </p:spTree>
    <p:extLst>
      <p:ext uri="{BB962C8B-B14F-4D97-AF65-F5344CB8AC3E}">
        <p14:creationId xmlns:p14="http://schemas.microsoft.com/office/powerpoint/2010/main" val="36879624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FA38A968-1915-4093-83E3-A7D8DC166459}" type="slidenum">
              <a:rPr lang="en-US" altLang="zh-CN"/>
              <a:pPr>
                <a:defRPr/>
              </a:pPr>
              <a:t>‹#›</a:t>
            </a:fld>
            <a:endParaRPr lang="en-US" altLang="zh-CN"/>
          </a:p>
        </p:txBody>
      </p:sp>
    </p:spTree>
    <p:extLst>
      <p:ext uri="{BB962C8B-B14F-4D97-AF65-F5344CB8AC3E}">
        <p14:creationId xmlns:p14="http://schemas.microsoft.com/office/powerpoint/2010/main" val="296068286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pPr>
              <a:defRPr/>
            </a:pPr>
            <a:endParaRPr lang="en-US" altLang="zh-CN"/>
          </a:p>
        </p:txBody>
      </p:sp>
      <p:sp>
        <p:nvSpPr>
          <p:cNvPr id="4" name="页脚占位符 3"/>
          <p:cNvSpPr>
            <a:spLocks noGrp="1"/>
          </p:cNvSpPr>
          <p:nvPr>
            <p:ph type="ftr" sz="quarter" idx="11"/>
          </p:nvPr>
        </p:nvSpPr>
        <p:spPr/>
        <p:txBody>
          <a:bodyPr/>
          <a:lstStyle>
            <a:lvl1pPr>
              <a:defRPr/>
            </a:lvl1pPr>
          </a:lstStyle>
          <a:p>
            <a:pPr>
              <a:defRPr/>
            </a:pPr>
            <a:endParaRPr lang="en-US" altLang="zh-CN"/>
          </a:p>
        </p:txBody>
      </p:sp>
      <p:sp>
        <p:nvSpPr>
          <p:cNvPr id="5" name="灯片编号占位符 4"/>
          <p:cNvSpPr>
            <a:spLocks noGrp="1"/>
          </p:cNvSpPr>
          <p:nvPr>
            <p:ph type="sldNum" sz="quarter" idx="12"/>
          </p:nvPr>
        </p:nvSpPr>
        <p:spPr/>
        <p:txBody>
          <a:bodyPr/>
          <a:lstStyle>
            <a:lvl1pPr>
              <a:defRPr/>
            </a:lvl1pPr>
          </a:lstStyle>
          <a:p>
            <a:pPr>
              <a:defRPr/>
            </a:pPr>
            <a:fld id="{1776261B-EF87-453F-9FBA-82A890409131}" type="slidenum">
              <a:rPr lang="en-US" altLang="zh-CN"/>
              <a:pPr>
                <a:defRPr/>
              </a:pPr>
              <a:t>‹#›</a:t>
            </a:fld>
            <a:endParaRPr lang="en-US" altLang="zh-CN"/>
          </a:p>
        </p:txBody>
      </p:sp>
    </p:spTree>
    <p:extLst>
      <p:ext uri="{BB962C8B-B14F-4D97-AF65-F5344CB8AC3E}">
        <p14:creationId xmlns:p14="http://schemas.microsoft.com/office/powerpoint/2010/main" val="38784513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endParaRPr lang="en-US" altLang="zh-CN"/>
          </a:p>
        </p:txBody>
      </p:sp>
      <p:sp>
        <p:nvSpPr>
          <p:cNvPr id="3" name="页脚占位符 2"/>
          <p:cNvSpPr>
            <a:spLocks noGrp="1"/>
          </p:cNvSpPr>
          <p:nvPr>
            <p:ph type="ftr" sz="quarter" idx="11"/>
          </p:nvPr>
        </p:nvSpPr>
        <p:spPr/>
        <p:txBody>
          <a:bodyPr/>
          <a:lstStyle>
            <a:lvl1pPr>
              <a:defRPr/>
            </a:lvl1pPr>
          </a:lstStyle>
          <a:p>
            <a:pPr>
              <a:defRPr/>
            </a:pPr>
            <a:endParaRPr lang="en-US" altLang="zh-CN"/>
          </a:p>
        </p:txBody>
      </p:sp>
      <p:sp>
        <p:nvSpPr>
          <p:cNvPr id="4" name="灯片编号占位符 3"/>
          <p:cNvSpPr>
            <a:spLocks noGrp="1"/>
          </p:cNvSpPr>
          <p:nvPr>
            <p:ph type="sldNum" sz="quarter" idx="12"/>
          </p:nvPr>
        </p:nvSpPr>
        <p:spPr/>
        <p:txBody>
          <a:bodyPr/>
          <a:lstStyle>
            <a:lvl1pPr>
              <a:defRPr/>
            </a:lvl1pPr>
          </a:lstStyle>
          <a:p>
            <a:pPr>
              <a:defRPr/>
            </a:pPr>
            <a:fld id="{D721D635-EE76-4FAF-A95A-E253CFEB3CA8}" type="slidenum">
              <a:rPr lang="en-US" altLang="zh-CN"/>
              <a:pPr>
                <a:defRPr/>
              </a:pPr>
              <a:t>‹#›</a:t>
            </a:fld>
            <a:endParaRPr lang="en-US" altLang="zh-CN"/>
          </a:p>
        </p:txBody>
      </p:sp>
    </p:spTree>
    <p:extLst>
      <p:ext uri="{BB962C8B-B14F-4D97-AF65-F5344CB8AC3E}">
        <p14:creationId xmlns:p14="http://schemas.microsoft.com/office/powerpoint/2010/main" val="39919743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endParaRPr lang="en-US" altLang="zh-CN"/>
          </a:p>
        </p:txBody>
      </p:sp>
      <p:sp>
        <p:nvSpPr>
          <p:cNvPr id="6" name="页脚占位符 5"/>
          <p:cNvSpPr>
            <a:spLocks noGrp="1"/>
          </p:cNvSpPr>
          <p:nvPr>
            <p:ph type="ftr" sz="quarter" idx="11"/>
          </p:nvPr>
        </p:nvSpPr>
        <p:spPr/>
        <p:txBody>
          <a:bodyPr/>
          <a:lstStyle>
            <a:lvl1pPr>
              <a:defRPr/>
            </a:lvl1pPr>
          </a:lstStyle>
          <a:p>
            <a:pPr>
              <a:defRPr/>
            </a:pPr>
            <a:endParaRPr lang="en-US" altLang="zh-CN"/>
          </a:p>
        </p:txBody>
      </p:sp>
      <p:sp>
        <p:nvSpPr>
          <p:cNvPr id="7" name="灯片编号占位符 6"/>
          <p:cNvSpPr>
            <a:spLocks noGrp="1"/>
          </p:cNvSpPr>
          <p:nvPr>
            <p:ph type="sldNum" sz="quarter" idx="12"/>
          </p:nvPr>
        </p:nvSpPr>
        <p:spPr/>
        <p:txBody>
          <a:bodyPr/>
          <a:lstStyle>
            <a:lvl1pPr>
              <a:defRPr/>
            </a:lvl1pPr>
          </a:lstStyle>
          <a:p>
            <a:pPr>
              <a:defRPr/>
            </a:pPr>
            <a:fld id="{E70B9714-19B1-445D-98F4-14AC34B0AF12}" type="slidenum">
              <a:rPr lang="en-US" altLang="zh-CN"/>
              <a:pPr>
                <a:defRPr/>
              </a:pPr>
              <a:t>‹#›</a:t>
            </a:fld>
            <a:endParaRPr lang="en-US" altLang="zh-CN"/>
          </a:p>
        </p:txBody>
      </p:sp>
    </p:spTree>
    <p:extLst>
      <p:ext uri="{BB962C8B-B14F-4D97-AF65-F5344CB8AC3E}">
        <p14:creationId xmlns:p14="http://schemas.microsoft.com/office/powerpoint/2010/main" val="10772744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endParaRPr lang="en-US" altLang="zh-CN"/>
          </a:p>
        </p:txBody>
      </p:sp>
      <p:sp>
        <p:nvSpPr>
          <p:cNvPr id="6" name="页脚占位符 5"/>
          <p:cNvSpPr>
            <a:spLocks noGrp="1"/>
          </p:cNvSpPr>
          <p:nvPr>
            <p:ph type="ftr" sz="quarter" idx="11"/>
          </p:nvPr>
        </p:nvSpPr>
        <p:spPr/>
        <p:txBody>
          <a:bodyPr/>
          <a:lstStyle>
            <a:lvl1pPr>
              <a:defRPr/>
            </a:lvl1pPr>
          </a:lstStyle>
          <a:p>
            <a:pPr>
              <a:defRPr/>
            </a:pPr>
            <a:endParaRPr lang="en-US" altLang="zh-CN"/>
          </a:p>
        </p:txBody>
      </p:sp>
      <p:sp>
        <p:nvSpPr>
          <p:cNvPr id="7" name="灯片编号占位符 6"/>
          <p:cNvSpPr>
            <a:spLocks noGrp="1"/>
          </p:cNvSpPr>
          <p:nvPr>
            <p:ph type="sldNum" sz="quarter" idx="12"/>
          </p:nvPr>
        </p:nvSpPr>
        <p:spPr/>
        <p:txBody>
          <a:bodyPr/>
          <a:lstStyle>
            <a:lvl1pPr>
              <a:defRPr/>
            </a:lvl1pPr>
          </a:lstStyle>
          <a:p>
            <a:pPr>
              <a:defRPr/>
            </a:pPr>
            <a:fld id="{F3CD5F3C-3315-4687-A6AA-F3943B706FD4}" type="slidenum">
              <a:rPr lang="en-US" altLang="zh-CN"/>
              <a:pPr>
                <a:defRPr/>
              </a:pPr>
              <a:t>‹#›</a:t>
            </a:fld>
            <a:endParaRPr lang="en-US" altLang="zh-CN"/>
          </a:p>
        </p:txBody>
      </p:sp>
    </p:spTree>
    <p:extLst>
      <p:ext uri="{BB962C8B-B14F-4D97-AF65-F5344CB8AC3E}">
        <p14:creationId xmlns:p14="http://schemas.microsoft.com/office/powerpoint/2010/main" val="37061324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E8E1F30B-F202-43A8-9181-6A725319C005}" type="slidenum">
              <a:rPr lang="en-US" altLang="zh-CN"/>
              <a:pPr>
                <a:defRPr/>
              </a:pPr>
              <a:t>‹#›</a:t>
            </a:fld>
            <a:endParaRPr lang="en-US" altLang="zh-CN"/>
          </a:p>
        </p:txBody>
      </p:sp>
    </p:spTree>
    <p:extLst>
      <p:ext uri="{BB962C8B-B14F-4D97-AF65-F5344CB8AC3E}">
        <p14:creationId xmlns:p14="http://schemas.microsoft.com/office/powerpoint/2010/main" val="377032898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C215AB03-AB43-4278-A2D6-CEAE085C8564}" type="slidenum">
              <a:rPr lang="en-US" altLang="zh-CN"/>
              <a:pPr>
                <a:defRPr/>
              </a:pPr>
              <a:t>‹#›</a:t>
            </a:fld>
            <a:endParaRPr lang="en-US" altLang="zh-CN"/>
          </a:p>
        </p:txBody>
      </p:sp>
    </p:spTree>
    <p:extLst>
      <p:ext uri="{BB962C8B-B14F-4D97-AF65-F5344CB8AC3E}">
        <p14:creationId xmlns:p14="http://schemas.microsoft.com/office/powerpoint/2010/main" val="353016563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smtClean="0"/>
            </a:lvl1pPr>
          </a:lstStyle>
          <a:p>
            <a:pPr>
              <a:defRPr/>
            </a:pPr>
            <a:fld id="{9357ADF8-F055-4244-89DC-54A378F64E97}" type="slidenum">
              <a:rPr lang="zh-CN" altLang="en-US"/>
              <a:pPr>
                <a:defRPr/>
              </a:pPr>
              <a:t>‹#›</a:t>
            </a:fld>
            <a:endParaRPr lang="en-US" altLang="zh-CN"/>
          </a:p>
        </p:txBody>
      </p:sp>
    </p:spTree>
    <p:extLst>
      <p:ext uri="{BB962C8B-B14F-4D97-AF65-F5344CB8AC3E}">
        <p14:creationId xmlns:p14="http://schemas.microsoft.com/office/powerpoint/2010/main" val="2031197871"/>
      </p:ext>
    </p:extLst>
  </p:cSld>
  <p:clrMapOvr>
    <a:masterClrMapping/>
  </p:clrMapOvr>
  <p:transition>
    <p:random/>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smtClean="0"/>
            </a:lvl1pPr>
          </a:lstStyle>
          <a:p>
            <a:pPr>
              <a:defRPr/>
            </a:pPr>
            <a:fld id="{29C41397-69A2-463D-AD00-5906498EAEE9}" type="slidenum">
              <a:rPr lang="zh-CN" altLang="en-US"/>
              <a:pPr>
                <a:defRPr/>
              </a:pPr>
              <a:t>‹#›</a:t>
            </a:fld>
            <a:endParaRPr lang="en-US" altLang="zh-CN"/>
          </a:p>
        </p:txBody>
      </p:sp>
    </p:spTree>
    <p:extLst>
      <p:ext uri="{BB962C8B-B14F-4D97-AF65-F5344CB8AC3E}">
        <p14:creationId xmlns:p14="http://schemas.microsoft.com/office/powerpoint/2010/main" val="3227963598"/>
      </p:ext>
    </p:extLst>
  </p:cSld>
  <p:clrMapOvr>
    <a:masterClrMapping/>
  </p:clrMapOvr>
  <p:transition>
    <p:random/>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smtClean="0"/>
            </a:lvl1pPr>
          </a:lstStyle>
          <a:p>
            <a:pPr>
              <a:defRPr/>
            </a:pPr>
            <a:fld id="{2D7D2DD5-26F7-46FE-BFC4-6B9E6DFC0BB2}" type="slidenum">
              <a:rPr lang="zh-CN" altLang="en-US"/>
              <a:pPr>
                <a:defRPr/>
              </a:pPr>
              <a:t>‹#›</a:t>
            </a:fld>
            <a:endParaRPr lang="en-US" altLang="zh-CN"/>
          </a:p>
        </p:txBody>
      </p:sp>
    </p:spTree>
    <p:extLst>
      <p:ext uri="{BB962C8B-B14F-4D97-AF65-F5344CB8AC3E}">
        <p14:creationId xmlns:p14="http://schemas.microsoft.com/office/powerpoint/2010/main" val="2217052434"/>
      </p:ext>
    </p:extLst>
  </p:cSld>
  <p:clrMapOvr>
    <a:masterClrMapping/>
  </p:clrMapOvr>
  <p:transition>
    <p:random/>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pPr>
              <a:defRPr/>
            </a:pPr>
            <a:endParaRPr lang="en-US" altLang="zh-CN"/>
          </a:p>
        </p:txBody>
      </p:sp>
      <p:sp>
        <p:nvSpPr>
          <p:cNvPr id="6" name="页脚占位符 5"/>
          <p:cNvSpPr>
            <a:spLocks noGrp="1"/>
          </p:cNvSpPr>
          <p:nvPr>
            <p:ph type="ftr" sz="quarter" idx="11"/>
          </p:nvPr>
        </p:nvSpPr>
        <p:spPr/>
        <p:txBody>
          <a:bodyPr/>
          <a:lstStyle>
            <a:lvl1pPr>
              <a:defRPr/>
            </a:lvl1pPr>
          </a:lstStyle>
          <a:p>
            <a:pPr>
              <a:defRPr/>
            </a:pPr>
            <a:endParaRPr lang="en-US" altLang="zh-CN"/>
          </a:p>
        </p:txBody>
      </p:sp>
      <p:sp>
        <p:nvSpPr>
          <p:cNvPr id="7" name="灯片编号占位符 6"/>
          <p:cNvSpPr>
            <a:spLocks noGrp="1"/>
          </p:cNvSpPr>
          <p:nvPr>
            <p:ph type="sldNum" sz="quarter" idx="12"/>
          </p:nvPr>
        </p:nvSpPr>
        <p:spPr/>
        <p:txBody>
          <a:bodyPr/>
          <a:lstStyle>
            <a:lvl1pPr>
              <a:defRPr smtClean="0"/>
            </a:lvl1pPr>
          </a:lstStyle>
          <a:p>
            <a:pPr>
              <a:defRPr/>
            </a:pPr>
            <a:fld id="{4EDCB07E-75E7-440B-BB6C-C09F032D32DC}" type="slidenum">
              <a:rPr lang="zh-CN" altLang="en-US"/>
              <a:pPr>
                <a:defRPr/>
              </a:pPr>
              <a:t>‹#›</a:t>
            </a:fld>
            <a:endParaRPr lang="en-US" altLang="zh-CN"/>
          </a:p>
        </p:txBody>
      </p:sp>
    </p:spTree>
    <p:extLst>
      <p:ext uri="{BB962C8B-B14F-4D97-AF65-F5344CB8AC3E}">
        <p14:creationId xmlns:p14="http://schemas.microsoft.com/office/powerpoint/2010/main" val="2992434799"/>
      </p:ext>
    </p:extLst>
  </p:cSld>
  <p:clrMapOvr>
    <a:masterClrMapping/>
  </p:clrMapOvr>
  <p:transition>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2C939884-683C-4C03-874D-2BCF53427A64}" type="slidenum">
              <a:rPr lang="en-US" altLang="zh-CN"/>
              <a:pPr>
                <a:defRPr/>
              </a:pPr>
              <a:t>‹#›</a:t>
            </a:fld>
            <a:endParaRPr lang="en-US" altLang="zh-CN"/>
          </a:p>
        </p:txBody>
      </p:sp>
    </p:spTree>
    <p:extLst>
      <p:ext uri="{BB962C8B-B14F-4D97-AF65-F5344CB8AC3E}">
        <p14:creationId xmlns:p14="http://schemas.microsoft.com/office/powerpoint/2010/main" val="220571229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pPr>
              <a:defRPr/>
            </a:pPr>
            <a:endParaRPr lang="en-US" altLang="zh-CN"/>
          </a:p>
        </p:txBody>
      </p:sp>
      <p:sp>
        <p:nvSpPr>
          <p:cNvPr id="8" name="页脚占位符 7"/>
          <p:cNvSpPr>
            <a:spLocks noGrp="1"/>
          </p:cNvSpPr>
          <p:nvPr>
            <p:ph type="ftr" sz="quarter" idx="11"/>
          </p:nvPr>
        </p:nvSpPr>
        <p:spPr/>
        <p:txBody>
          <a:bodyPr/>
          <a:lstStyle>
            <a:lvl1pPr>
              <a:defRPr/>
            </a:lvl1pPr>
          </a:lstStyle>
          <a:p>
            <a:pPr>
              <a:defRPr/>
            </a:pPr>
            <a:endParaRPr lang="en-US" altLang="zh-CN"/>
          </a:p>
        </p:txBody>
      </p:sp>
      <p:sp>
        <p:nvSpPr>
          <p:cNvPr id="9" name="灯片编号占位符 8"/>
          <p:cNvSpPr>
            <a:spLocks noGrp="1"/>
          </p:cNvSpPr>
          <p:nvPr>
            <p:ph type="sldNum" sz="quarter" idx="12"/>
          </p:nvPr>
        </p:nvSpPr>
        <p:spPr/>
        <p:txBody>
          <a:bodyPr/>
          <a:lstStyle>
            <a:lvl1pPr>
              <a:defRPr smtClean="0"/>
            </a:lvl1pPr>
          </a:lstStyle>
          <a:p>
            <a:pPr>
              <a:defRPr/>
            </a:pPr>
            <a:fld id="{3D27FE32-B77F-471A-BCE2-3EFA7B6CEFA6}" type="slidenum">
              <a:rPr lang="zh-CN" altLang="en-US"/>
              <a:pPr>
                <a:defRPr/>
              </a:pPr>
              <a:t>‹#›</a:t>
            </a:fld>
            <a:endParaRPr lang="en-US" altLang="zh-CN"/>
          </a:p>
        </p:txBody>
      </p:sp>
    </p:spTree>
    <p:extLst>
      <p:ext uri="{BB962C8B-B14F-4D97-AF65-F5344CB8AC3E}">
        <p14:creationId xmlns:p14="http://schemas.microsoft.com/office/powerpoint/2010/main" val="720160052"/>
      </p:ext>
    </p:extLst>
  </p:cSld>
  <p:clrMapOvr>
    <a:masterClrMapping/>
  </p:clrMapOvr>
  <p:transition>
    <p:random/>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pPr>
              <a:defRPr/>
            </a:pPr>
            <a:endParaRPr lang="en-US" altLang="zh-CN"/>
          </a:p>
        </p:txBody>
      </p:sp>
      <p:sp>
        <p:nvSpPr>
          <p:cNvPr id="4" name="页脚占位符 3"/>
          <p:cNvSpPr>
            <a:spLocks noGrp="1"/>
          </p:cNvSpPr>
          <p:nvPr>
            <p:ph type="ftr" sz="quarter" idx="11"/>
          </p:nvPr>
        </p:nvSpPr>
        <p:spPr/>
        <p:txBody>
          <a:bodyPr/>
          <a:lstStyle>
            <a:lvl1pPr>
              <a:defRPr/>
            </a:lvl1pPr>
          </a:lstStyle>
          <a:p>
            <a:pPr>
              <a:defRPr/>
            </a:pPr>
            <a:endParaRPr lang="en-US" altLang="zh-CN"/>
          </a:p>
        </p:txBody>
      </p:sp>
      <p:sp>
        <p:nvSpPr>
          <p:cNvPr id="5" name="灯片编号占位符 4"/>
          <p:cNvSpPr>
            <a:spLocks noGrp="1"/>
          </p:cNvSpPr>
          <p:nvPr>
            <p:ph type="sldNum" sz="quarter" idx="12"/>
          </p:nvPr>
        </p:nvSpPr>
        <p:spPr/>
        <p:txBody>
          <a:bodyPr/>
          <a:lstStyle>
            <a:lvl1pPr>
              <a:defRPr smtClean="0"/>
            </a:lvl1pPr>
          </a:lstStyle>
          <a:p>
            <a:pPr>
              <a:defRPr/>
            </a:pPr>
            <a:fld id="{6759D31E-1656-45CE-B73F-9F63C3EC171F}" type="slidenum">
              <a:rPr lang="zh-CN" altLang="en-US"/>
              <a:pPr>
                <a:defRPr/>
              </a:pPr>
              <a:t>‹#›</a:t>
            </a:fld>
            <a:endParaRPr lang="en-US" altLang="zh-CN"/>
          </a:p>
        </p:txBody>
      </p:sp>
    </p:spTree>
    <p:extLst>
      <p:ext uri="{BB962C8B-B14F-4D97-AF65-F5344CB8AC3E}">
        <p14:creationId xmlns:p14="http://schemas.microsoft.com/office/powerpoint/2010/main" val="840229344"/>
      </p:ext>
    </p:extLst>
  </p:cSld>
  <p:clrMapOvr>
    <a:masterClrMapping/>
  </p:clrMapOvr>
  <p:transition>
    <p:random/>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endParaRPr lang="en-US" altLang="zh-CN"/>
          </a:p>
        </p:txBody>
      </p:sp>
      <p:sp>
        <p:nvSpPr>
          <p:cNvPr id="3" name="页脚占位符 2"/>
          <p:cNvSpPr>
            <a:spLocks noGrp="1"/>
          </p:cNvSpPr>
          <p:nvPr>
            <p:ph type="ftr" sz="quarter" idx="11"/>
          </p:nvPr>
        </p:nvSpPr>
        <p:spPr/>
        <p:txBody>
          <a:bodyPr/>
          <a:lstStyle>
            <a:lvl1pPr>
              <a:defRPr/>
            </a:lvl1pPr>
          </a:lstStyle>
          <a:p>
            <a:pPr>
              <a:defRPr/>
            </a:pPr>
            <a:endParaRPr lang="en-US" altLang="zh-CN"/>
          </a:p>
        </p:txBody>
      </p:sp>
      <p:sp>
        <p:nvSpPr>
          <p:cNvPr id="4" name="灯片编号占位符 3"/>
          <p:cNvSpPr>
            <a:spLocks noGrp="1"/>
          </p:cNvSpPr>
          <p:nvPr>
            <p:ph type="sldNum" sz="quarter" idx="12"/>
          </p:nvPr>
        </p:nvSpPr>
        <p:spPr/>
        <p:txBody>
          <a:bodyPr/>
          <a:lstStyle>
            <a:lvl1pPr>
              <a:defRPr smtClean="0"/>
            </a:lvl1pPr>
          </a:lstStyle>
          <a:p>
            <a:pPr>
              <a:defRPr/>
            </a:pPr>
            <a:fld id="{2B21CA40-29FE-4EDD-AE13-1C09D5EF5F4B}" type="slidenum">
              <a:rPr lang="zh-CN" altLang="en-US"/>
              <a:pPr>
                <a:defRPr/>
              </a:pPr>
              <a:t>‹#›</a:t>
            </a:fld>
            <a:endParaRPr lang="en-US" altLang="zh-CN"/>
          </a:p>
        </p:txBody>
      </p:sp>
    </p:spTree>
    <p:extLst>
      <p:ext uri="{BB962C8B-B14F-4D97-AF65-F5344CB8AC3E}">
        <p14:creationId xmlns:p14="http://schemas.microsoft.com/office/powerpoint/2010/main" val="276101019"/>
      </p:ext>
    </p:extLst>
  </p:cSld>
  <p:clrMapOvr>
    <a:masterClrMapping/>
  </p:clrMapOvr>
  <p:transition>
    <p:random/>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endParaRPr lang="en-US" altLang="zh-CN"/>
          </a:p>
        </p:txBody>
      </p:sp>
      <p:sp>
        <p:nvSpPr>
          <p:cNvPr id="6" name="页脚占位符 5"/>
          <p:cNvSpPr>
            <a:spLocks noGrp="1"/>
          </p:cNvSpPr>
          <p:nvPr>
            <p:ph type="ftr" sz="quarter" idx="11"/>
          </p:nvPr>
        </p:nvSpPr>
        <p:spPr/>
        <p:txBody>
          <a:bodyPr/>
          <a:lstStyle>
            <a:lvl1pPr>
              <a:defRPr/>
            </a:lvl1pPr>
          </a:lstStyle>
          <a:p>
            <a:pPr>
              <a:defRPr/>
            </a:pPr>
            <a:endParaRPr lang="en-US" altLang="zh-CN"/>
          </a:p>
        </p:txBody>
      </p:sp>
      <p:sp>
        <p:nvSpPr>
          <p:cNvPr id="7" name="灯片编号占位符 6"/>
          <p:cNvSpPr>
            <a:spLocks noGrp="1"/>
          </p:cNvSpPr>
          <p:nvPr>
            <p:ph type="sldNum" sz="quarter" idx="12"/>
          </p:nvPr>
        </p:nvSpPr>
        <p:spPr/>
        <p:txBody>
          <a:bodyPr/>
          <a:lstStyle>
            <a:lvl1pPr>
              <a:defRPr smtClean="0"/>
            </a:lvl1pPr>
          </a:lstStyle>
          <a:p>
            <a:pPr>
              <a:defRPr/>
            </a:pPr>
            <a:fld id="{B63095A3-358D-4462-A41D-2C30DA7A317A}" type="slidenum">
              <a:rPr lang="zh-CN" altLang="en-US"/>
              <a:pPr>
                <a:defRPr/>
              </a:pPr>
              <a:t>‹#›</a:t>
            </a:fld>
            <a:endParaRPr lang="en-US" altLang="zh-CN"/>
          </a:p>
        </p:txBody>
      </p:sp>
    </p:spTree>
    <p:extLst>
      <p:ext uri="{BB962C8B-B14F-4D97-AF65-F5344CB8AC3E}">
        <p14:creationId xmlns:p14="http://schemas.microsoft.com/office/powerpoint/2010/main" val="3490408777"/>
      </p:ext>
    </p:extLst>
  </p:cSld>
  <p:clrMapOvr>
    <a:masterClrMapping/>
  </p:clrMapOvr>
  <p:transition>
    <p:random/>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endParaRPr lang="en-US" altLang="zh-CN"/>
          </a:p>
        </p:txBody>
      </p:sp>
      <p:sp>
        <p:nvSpPr>
          <p:cNvPr id="6" name="页脚占位符 5"/>
          <p:cNvSpPr>
            <a:spLocks noGrp="1"/>
          </p:cNvSpPr>
          <p:nvPr>
            <p:ph type="ftr" sz="quarter" idx="11"/>
          </p:nvPr>
        </p:nvSpPr>
        <p:spPr/>
        <p:txBody>
          <a:bodyPr/>
          <a:lstStyle>
            <a:lvl1pPr>
              <a:defRPr/>
            </a:lvl1pPr>
          </a:lstStyle>
          <a:p>
            <a:pPr>
              <a:defRPr/>
            </a:pPr>
            <a:endParaRPr lang="en-US" altLang="zh-CN"/>
          </a:p>
        </p:txBody>
      </p:sp>
      <p:sp>
        <p:nvSpPr>
          <p:cNvPr id="7" name="灯片编号占位符 6"/>
          <p:cNvSpPr>
            <a:spLocks noGrp="1"/>
          </p:cNvSpPr>
          <p:nvPr>
            <p:ph type="sldNum" sz="quarter" idx="12"/>
          </p:nvPr>
        </p:nvSpPr>
        <p:spPr/>
        <p:txBody>
          <a:bodyPr/>
          <a:lstStyle>
            <a:lvl1pPr>
              <a:defRPr smtClean="0"/>
            </a:lvl1pPr>
          </a:lstStyle>
          <a:p>
            <a:pPr>
              <a:defRPr/>
            </a:pPr>
            <a:fld id="{BA042541-0B1C-4839-80BB-19D9A299AE79}" type="slidenum">
              <a:rPr lang="zh-CN" altLang="en-US"/>
              <a:pPr>
                <a:defRPr/>
              </a:pPr>
              <a:t>‹#›</a:t>
            </a:fld>
            <a:endParaRPr lang="en-US" altLang="zh-CN"/>
          </a:p>
        </p:txBody>
      </p:sp>
    </p:spTree>
    <p:extLst>
      <p:ext uri="{BB962C8B-B14F-4D97-AF65-F5344CB8AC3E}">
        <p14:creationId xmlns:p14="http://schemas.microsoft.com/office/powerpoint/2010/main" val="2890677120"/>
      </p:ext>
    </p:extLst>
  </p:cSld>
  <p:clrMapOvr>
    <a:masterClrMapping/>
  </p:clrMapOvr>
  <p:transition>
    <p:random/>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smtClean="0"/>
            </a:lvl1pPr>
          </a:lstStyle>
          <a:p>
            <a:pPr>
              <a:defRPr/>
            </a:pPr>
            <a:fld id="{D94894F9-88C6-42F0-BCD3-BC0A07309353}" type="slidenum">
              <a:rPr lang="zh-CN" altLang="en-US"/>
              <a:pPr>
                <a:defRPr/>
              </a:pPr>
              <a:t>‹#›</a:t>
            </a:fld>
            <a:endParaRPr lang="en-US" altLang="zh-CN"/>
          </a:p>
        </p:txBody>
      </p:sp>
    </p:spTree>
    <p:extLst>
      <p:ext uri="{BB962C8B-B14F-4D97-AF65-F5344CB8AC3E}">
        <p14:creationId xmlns:p14="http://schemas.microsoft.com/office/powerpoint/2010/main" val="3329429291"/>
      </p:ext>
    </p:extLst>
  </p:cSld>
  <p:clrMapOvr>
    <a:masterClrMapping/>
  </p:clrMapOvr>
  <p:transition>
    <p:random/>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smtClean="0"/>
            </a:lvl1pPr>
          </a:lstStyle>
          <a:p>
            <a:pPr>
              <a:defRPr/>
            </a:pPr>
            <a:fld id="{8A37AD3E-B174-434D-BE70-001C3E45F397}" type="slidenum">
              <a:rPr lang="zh-CN" altLang="en-US"/>
              <a:pPr>
                <a:defRPr/>
              </a:pPr>
              <a:t>‹#›</a:t>
            </a:fld>
            <a:endParaRPr lang="en-US" altLang="zh-CN"/>
          </a:p>
        </p:txBody>
      </p:sp>
    </p:spTree>
    <p:extLst>
      <p:ext uri="{BB962C8B-B14F-4D97-AF65-F5344CB8AC3E}">
        <p14:creationId xmlns:p14="http://schemas.microsoft.com/office/powerpoint/2010/main" val="3531507185"/>
      </p:ext>
    </p:extLst>
  </p:cSld>
  <p:clrMapOvr>
    <a:masterClrMapping/>
  </p:clrMapOvr>
  <p:transition>
    <p:random/>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fld id="{3494C1DF-BE8C-43DA-A475-9B5CF4D6602C}" type="datetimeFigureOut">
              <a:rPr lang="zh-CN" altLang="en-US"/>
              <a:pPr/>
              <a:t>2015/8/12 Wednesday</a:t>
            </a:fld>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D5E02E41-100E-43BF-B2B8-780BC282A967}" type="slidenum">
              <a:rPr lang="zh-CN" altLang="en-US"/>
              <a:pPr/>
              <a:t>‹#›</a:t>
            </a:fld>
            <a:endParaRPr lang="en-US" altLang="zh-CN"/>
          </a:p>
        </p:txBody>
      </p:sp>
    </p:spTree>
    <p:extLst>
      <p:ext uri="{BB962C8B-B14F-4D97-AF65-F5344CB8AC3E}">
        <p14:creationId xmlns:p14="http://schemas.microsoft.com/office/powerpoint/2010/main" val="860077228"/>
      </p:ext>
    </p:extLst>
  </p:cSld>
  <p:clrMapOvr>
    <a:masterClrMapping/>
  </p:clrMapOvr>
  <p:transition>
    <p:random/>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E4FF04AD-4E6F-4723-9251-722B2F1D17EE}" type="datetimeFigureOut">
              <a:rPr lang="zh-CN" altLang="en-US"/>
              <a:pPr/>
              <a:t>2015/8/12 Wednesday</a:t>
            </a:fld>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B75411CD-9483-4F65-BC36-0267BDBE2A1E}" type="slidenum">
              <a:rPr lang="zh-CN" altLang="en-US"/>
              <a:pPr/>
              <a:t>‹#›</a:t>
            </a:fld>
            <a:endParaRPr lang="en-US" altLang="zh-CN"/>
          </a:p>
        </p:txBody>
      </p:sp>
    </p:spTree>
    <p:extLst>
      <p:ext uri="{BB962C8B-B14F-4D97-AF65-F5344CB8AC3E}">
        <p14:creationId xmlns:p14="http://schemas.microsoft.com/office/powerpoint/2010/main" val="3104424666"/>
      </p:ext>
    </p:extLst>
  </p:cSld>
  <p:clrMapOvr>
    <a:masterClrMapping/>
  </p:clrMapOvr>
  <p:transition>
    <p:random/>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fld id="{C928C446-F4DD-471B-8964-0F3604CFBDFE}" type="datetimeFigureOut">
              <a:rPr lang="zh-CN" altLang="en-US"/>
              <a:pPr/>
              <a:t>2015/8/12 Wednesday</a:t>
            </a:fld>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F1C5CE5F-2192-4801-B9B6-30EBF9E81536}" type="slidenum">
              <a:rPr lang="zh-CN" altLang="en-US"/>
              <a:pPr/>
              <a:t>‹#›</a:t>
            </a:fld>
            <a:endParaRPr lang="en-US" altLang="zh-CN"/>
          </a:p>
        </p:txBody>
      </p:sp>
    </p:spTree>
    <p:extLst>
      <p:ext uri="{BB962C8B-B14F-4D97-AF65-F5344CB8AC3E}">
        <p14:creationId xmlns:p14="http://schemas.microsoft.com/office/powerpoint/2010/main" val="731358480"/>
      </p:ext>
    </p:extLst>
  </p:cSld>
  <p:clrMapOvr>
    <a:masterClrMapping/>
  </p:clrMapOvr>
  <p:transition>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2AA0F6B5-E393-4E4D-B3E3-7AF0C4677A73}" type="slidenum">
              <a:rPr lang="en-US" altLang="zh-CN"/>
              <a:pPr>
                <a:defRPr/>
              </a:pPr>
              <a:t>‹#›</a:t>
            </a:fld>
            <a:endParaRPr lang="en-US" altLang="zh-CN"/>
          </a:p>
        </p:txBody>
      </p:sp>
    </p:spTree>
    <p:extLst>
      <p:ext uri="{BB962C8B-B14F-4D97-AF65-F5344CB8AC3E}">
        <p14:creationId xmlns:p14="http://schemas.microsoft.com/office/powerpoint/2010/main" val="412245523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fld id="{AADD513D-1D93-4C44-AC59-F6A3DBD064BF}" type="datetimeFigureOut">
              <a:rPr lang="zh-CN" altLang="en-US"/>
              <a:pPr/>
              <a:t>2015/8/12 Wednesday</a:t>
            </a:fld>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C83D2575-7500-45E6-B505-DA09B660BFF7}" type="slidenum">
              <a:rPr lang="zh-CN" altLang="en-US"/>
              <a:pPr/>
              <a:t>‹#›</a:t>
            </a:fld>
            <a:endParaRPr lang="en-US" altLang="zh-CN"/>
          </a:p>
        </p:txBody>
      </p:sp>
    </p:spTree>
    <p:extLst>
      <p:ext uri="{BB962C8B-B14F-4D97-AF65-F5344CB8AC3E}">
        <p14:creationId xmlns:p14="http://schemas.microsoft.com/office/powerpoint/2010/main" val="2291882319"/>
      </p:ext>
    </p:extLst>
  </p:cSld>
  <p:clrMapOvr>
    <a:masterClrMapping/>
  </p:clrMapOvr>
  <p:transition>
    <p:random/>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fld id="{E498D854-19B7-4772-B75B-F42EAC723374}" type="datetimeFigureOut">
              <a:rPr lang="zh-CN" altLang="en-US"/>
              <a:pPr/>
              <a:t>2015/8/12 Wednesday</a:t>
            </a:fld>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fld id="{315ECC57-3E40-4DFA-86A5-063866D579CE}" type="slidenum">
              <a:rPr lang="zh-CN" altLang="en-US"/>
              <a:pPr/>
              <a:t>‹#›</a:t>
            </a:fld>
            <a:endParaRPr lang="en-US" altLang="zh-CN"/>
          </a:p>
        </p:txBody>
      </p:sp>
    </p:spTree>
    <p:extLst>
      <p:ext uri="{BB962C8B-B14F-4D97-AF65-F5344CB8AC3E}">
        <p14:creationId xmlns:p14="http://schemas.microsoft.com/office/powerpoint/2010/main" val="1948450678"/>
      </p:ext>
    </p:extLst>
  </p:cSld>
  <p:clrMapOvr>
    <a:masterClrMapping/>
  </p:clrMapOvr>
  <p:transition>
    <p:random/>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fld id="{D4EF90C1-28E5-41AB-806C-39F7CD1A2BFD}" type="datetimeFigureOut">
              <a:rPr lang="zh-CN" altLang="en-US"/>
              <a:pPr/>
              <a:t>2015/8/12 Wednesday</a:t>
            </a:fld>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fld id="{B44F0250-796A-43EC-B735-DE6863CA2B3D}" type="slidenum">
              <a:rPr lang="zh-CN" altLang="en-US"/>
              <a:pPr/>
              <a:t>‹#›</a:t>
            </a:fld>
            <a:endParaRPr lang="en-US" altLang="zh-CN"/>
          </a:p>
        </p:txBody>
      </p:sp>
    </p:spTree>
    <p:extLst>
      <p:ext uri="{BB962C8B-B14F-4D97-AF65-F5344CB8AC3E}">
        <p14:creationId xmlns:p14="http://schemas.microsoft.com/office/powerpoint/2010/main" val="4246614795"/>
      </p:ext>
    </p:extLst>
  </p:cSld>
  <p:clrMapOvr>
    <a:masterClrMapping/>
  </p:clrMapOvr>
  <p:transition>
    <p:random/>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fld id="{B5902FF1-77D3-40A9-94C5-8873288BF203}" type="datetimeFigureOut">
              <a:rPr lang="zh-CN" altLang="en-US"/>
              <a:pPr/>
              <a:t>2015/8/12 Wednesday</a:t>
            </a:fld>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fld id="{BA183984-768D-44BE-906D-556D671493B7}" type="slidenum">
              <a:rPr lang="zh-CN" altLang="en-US"/>
              <a:pPr/>
              <a:t>‹#›</a:t>
            </a:fld>
            <a:endParaRPr lang="en-US" altLang="zh-CN"/>
          </a:p>
        </p:txBody>
      </p:sp>
    </p:spTree>
    <p:extLst>
      <p:ext uri="{BB962C8B-B14F-4D97-AF65-F5344CB8AC3E}">
        <p14:creationId xmlns:p14="http://schemas.microsoft.com/office/powerpoint/2010/main" val="2192051937"/>
      </p:ext>
    </p:extLst>
  </p:cSld>
  <p:clrMapOvr>
    <a:masterClrMapping/>
  </p:clrMapOvr>
  <p:transition>
    <p:random/>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E8BA3553-BCBC-402A-A5ED-0C3841B3ACCA}" type="datetimeFigureOut">
              <a:rPr lang="zh-CN" altLang="en-US"/>
              <a:pPr/>
              <a:t>2015/8/12 Wednesday</a:t>
            </a:fld>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6BB93F88-5A49-45AE-9D2E-321B0AEAD07A}" type="slidenum">
              <a:rPr lang="zh-CN" altLang="en-US"/>
              <a:pPr/>
              <a:t>‹#›</a:t>
            </a:fld>
            <a:endParaRPr lang="en-US" altLang="zh-CN"/>
          </a:p>
        </p:txBody>
      </p:sp>
    </p:spTree>
    <p:extLst>
      <p:ext uri="{BB962C8B-B14F-4D97-AF65-F5344CB8AC3E}">
        <p14:creationId xmlns:p14="http://schemas.microsoft.com/office/powerpoint/2010/main" val="1755434004"/>
      </p:ext>
    </p:extLst>
  </p:cSld>
  <p:clrMapOvr>
    <a:masterClrMapping/>
  </p:clrMapOvr>
  <p:transition>
    <p:random/>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1D5205F1-5708-4BBD-9A0F-483523C56234}" type="datetimeFigureOut">
              <a:rPr lang="zh-CN" altLang="en-US"/>
              <a:pPr/>
              <a:t>2015/8/12 Wednesday</a:t>
            </a:fld>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63DDCAAE-BBA5-4CCE-9D5D-C5614D89AD9C}" type="slidenum">
              <a:rPr lang="zh-CN" altLang="en-US"/>
              <a:pPr/>
              <a:t>‹#›</a:t>
            </a:fld>
            <a:endParaRPr lang="en-US" altLang="zh-CN"/>
          </a:p>
        </p:txBody>
      </p:sp>
    </p:spTree>
    <p:extLst>
      <p:ext uri="{BB962C8B-B14F-4D97-AF65-F5344CB8AC3E}">
        <p14:creationId xmlns:p14="http://schemas.microsoft.com/office/powerpoint/2010/main" val="3177844390"/>
      </p:ext>
    </p:extLst>
  </p:cSld>
  <p:clrMapOvr>
    <a:masterClrMapping/>
  </p:clrMapOvr>
  <p:transition>
    <p:random/>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B1146626-7265-4106-9305-C5663B793E30}" type="datetimeFigureOut">
              <a:rPr lang="zh-CN" altLang="en-US"/>
              <a:pPr/>
              <a:t>2015/8/12 Wednesday</a:t>
            </a:fld>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5038266D-CE42-4CB3-82D2-DC23A6F2CE42}" type="slidenum">
              <a:rPr lang="zh-CN" altLang="en-US"/>
              <a:pPr/>
              <a:t>‹#›</a:t>
            </a:fld>
            <a:endParaRPr lang="en-US" altLang="zh-CN"/>
          </a:p>
        </p:txBody>
      </p:sp>
    </p:spTree>
    <p:extLst>
      <p:ext uri="{BB962C8B-B14F-4D97-AF65-F5344CB8AC3E}">
        <p14:creationId xmlns:p14="http://schemas.microsoft.com/office/powerpoint/2010/main" val="1570149561"/>
      </p:ext>
    </p:extLst>
  </p:cSld>
  <p:clrMapOvr>
    <a:masterClrMapping/>
  </p:clrMapOvr>
  <p:transition>
    <p:random/>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EC1612C3-AA16-4420-821C-20A58361D291}" type="datetimeFigureOut">
              <a:rPr lang="zh-CN" altLang="en-US"/>
              <a:pPr/>
              <a:t>2015/8/12 Wednesday</a:t>
            </a:fld>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CB44CE35-FF26-4B61-9424-1017F3915602}" type="slidenum">
              <a:rPr lang="zh-CN" altLang="en-US"/>
              <a:pPr/>
              <a:t>‹#›</a:t>
            </a:fld>
            <a:endParaRPr lang="en-US" altLang="zh-CN"/>
          </a:p>
        </p:txBody>
      </p:sp>
    </p:spTree>
    <p:extLst>
      <p:ext uri="{BB962C8B-B14F-4D97-AF65-F5344CB8AC3E}">
        <p14:creationId xmlns:p14="http://schemas.microsoft.com/office/powerpoint/2010/main" val="3627884274"/>
      </p:ext>
    </p:extLst>
  </p:cSld>
  <p:clrMapOvr>
    <a:masterClrMapping/>
  </p:clrMapOvr>
  <p:transition>
    <p:random/>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fld id="{3D9DF547-2D0C-492A-8A3F-383C503EEA6F}" type="datetimeFigureOut">
              <a:rPr lang="zh-CN" altLang="en-US"/>
              <a:pPr/>
              <a:t>2015/8/12 Wednesday</a:t>
            </a:fld>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DEE63D49-D0DB-4DD0-8B5D-2D5C94DB23C1}" type="slidenum">
              <a:rPr lang="zh-CN" altLang="en-US"/>
              <a:pPr/>
              <a:t>‹#›</a:t>
            </a:fld>
            <a:endParaRPr lang="en-US" altLang="zh-CN"/>
          </a:p>
        </p:txBody>
      </p:sp>
    </p:spTree>
    <p:extLst>
      <p:ext uri="{BB962C8B-B14F-4D97-AF65-F5344CB8AC3E}">
        <p14:creationId xmlns:p14="http://schemas.microsoft.com/office/powerpoint/2010/main" val="1034143215"/>
      </p:ext>
    </p:extLst>
  </p:cSld>
  <p:clrMapOvr>
    <a:masterClrMapping/>
  </p:clrMapOvr>
  <p:transition>
    <p:random/>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A98AB657-66FD-46F7-8EF2-B6B8576C05A4}" type="datetimeFigureOut">
              <a:rPr lang="zh-CN" altLang="en-US"/>
              <a:pPr/>
              <a:t>2015/8/12 Wednesday</a:t>
            </a:fld>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0F332D52-48F6-481E-A411-7005BB35CAC0}" type="slidenum">
              <a:rPr lang="zh-CN" altLang="en-US"/>
              <a:pPr/>
              <a:t>‹#›</a:t>
            </a:fld>
            <a:endParaRPr lang="en-US" altLang="zh-CN"/>
          </a:p>
        </p:txBody>
      </p:sp>
    </p:spTree>
    <p:extLst>
      <p:ext uri="{BB962C8B-B14F-4D97-AF65-F5344CB8AC3E}">
        <p14:creationId xmlns:p14="http://schemas.microsoft.com/office/powerpoint/2010/main" val="974582254"/>
      </p:ext>
    </p:extLst>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a:ln/>
        </p:spPr>
        <p:txBody>
          <a:bodyPr/>
          <a:lstStyle>
            <a:lvl1pPr>
              <a:defRPr/>
            </a:lvl1pPr>
          </a:lstStyle>
          <a:p>
            <a:pPr>
              <a:defRPr/>
            </a:pPr>
            <a:fld id="{DA7BF2B2-1E8D-49E6-BB9A-CE0589CF7B75}" type="slidenum">
              <a:rPr lang="en-US" altLang="zh-CN"/>
              <a:pPr>
                <a:defRPr/>
              </a:pPr>
              <a:t>‹#›</a:t>
            </a:fld>
            <a:endParaRPr lang="en-US" altLang="zh-CN"/>
          </a:p>
        </p:txBody>
      </p:sp>
    </p:spTree>
    <p:extLst>
      <p:ext uri="{BB962C8B-B14F-4D97-AF65-F5344CB8AC3E}">
        <p14:creationId xmlns:p14="http://schemas.microsoft.com/office/powerpoint/2010/main" val="12392324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fld id="{BADFD5C9-1D32-4C00-A915-B2F034E33650}" type="datetimeFigureOut">
              <a:rPr lang="zh-CN" altLang="en-US"/>
              <a:pPr/>
              <a:t>2015/8/12 Wednesday</a:t>
            </a:fld>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32F9F4E0-C472-4A1D-954E-6CFF0F908503}" type="slidenum">
              <a:rPr lang="zh-CN" altLang="en-US"/>
              <a:pPr/>
              <a:t>‹#›</a:t>
            </a:fld>
            <a:endParaRPr lang="en-US" altLang="zh-CN"/>
          </a:p>
        </p:txBody>
      </p:sp>
    </p:spTree>
    <p:extLst>
      <p:ext uri="{BB962C8B-B14F-4D97-AF65-F5344CB8AC3E}">
        <p14:creationId xmlns:p14="http://schemas.microsoft.com/office/powerpoint/2010/main" val="3588385707"/>
      </p:ext>
    </p:extLst>
  </p:cSld>
  <p:clrMapOvr>
    <a:masterClrMapping/>
  </p:clrMapOvr>
  <p:transition>
    <p:random/>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fld id="{EC3283AA-DE6D-4F9E-96B0-5C0083309ACE}" type="datetimeFigureOut">
              <a:rPr lang="zh-CN" altLang="en-US"/>
              <a:pPr/>
              <a:t>2015/8/12 Wednesday</a:t>
            </a:fld>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3060A138-F128-4E98-93F1-FC33FF734119}" type="slidenum">
              <a:rPr lang="zh-CN" altLang="en-US"/>
              <a:pPr/>
              <a:t>‹#›</a:t>
            </a:fld>
            <a:endParaRPr lang="en-US" altLang="zh-CN"/>
          </a:p>
        </p:txBody>
      </p:sp>
    </p:spTree>
    <p:extLst>
      <p:ext uri="{BB962C8B-B14F-4D97-AF65-F5344CB8AC3E}">
        <p14:creationId xmlns:p14="http://schemas.microsoft.com/office/powerpoint/2010/main" val="1295583327"/>
      </p:ext>
    </p:extLst>
  </p:cSld>
  <p:clrMapOvr>
    <a:masterClrMapping/>
  </p:clrMapOvr>
  <p:transition>
    <p:random/>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fld id="{854B2955-D68D-4777-8517-14D007BC82D1}" type="datetimeFigureOut">
              <a:rPr lang="zh-CN" altLang="en-US"/>
              <a:pPr/>
              <a:t>2015/8/12 Wednesday</a:t>
            </a:fld>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fld id="{C624DE01-BA9B-4047-9DEA-454CAF2C8DCD}" type="slidenum">
              <a:rPr lang="zh-CN" altLang="en-US"/>
              <a:pPr/>
              <a:t>‹#›</a:t>
            </a:fld>
            <a:endParaRPr lang="en-US" altLang="zh-CN"/>
          </a:p>
        </p:txBody>
      </p:sp>
    </p:spTree>
    <p:extLst>
      <p:ext uri="{BB962C8B-B14F-4D97-AF65-F5344CB8AC3E}">
        <p14:creationId xmlns:p14="http://schemas.microsoft.com/office/powerpoint/2010/main" val="3981970038"/>
      </p:ext>
    </p:extLst>
  </p:cSld>
  <p:clrMapOvr>
    <a:masterClrMapping/>
  </p:clrMapOvr>
  <p:transition>
    <p:random/>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fld id="{3287D4EB-E844-49BD-BE8D-1479D58B8369}" type="datetimeFigureOut">
              <a:rPr lang="zh-CN" altLang="en-US"/>
              <a:pPr/>
              <a:t>2015/8/12 Wednesday</a:t>
            </a:fld>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fld id="{B6D5E71E-27F3-4468-955D-F84392D856E9}" type="slidenum">
              <a:rPr lang="zh-CN" altLang="en-US"/>
              <a:pPr/>
              <a:t>‹#›</a:t>
            </a:fld>
            <a:endParaRPr lang="en-US" altLang="zh-CN"/>
          </a:p>
        </p:txBody>
      </p:sp>
    </p:spTree>
    <p:extLst>
      <p:ext uri="{BB962C8B-B14F-4D97-AF65-F5344CB8AC3E}">
        <p14:creationId xmlns:p14="http://schemas.microsoft.com/office/powerpoint/2010/main" val="3828608735"/>
      </p:ext>
    </p:extLst>
  </p:cSld>
  <p:clrMapOvr>
    <a:masterClrMapping/>
  </p:clrMapOvr>
  <p:transition>
    <p:random/>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fld id="{48C20D0D-068F-4410-8297-A9228301B611}" type="datetimeFigureOut">
              <a:rPr lang="zh-CN" altLang="en-US"/>
              <a:pPr/>
              <a:t>2015/8/12 Wednesday</a:t>
            </a:fld>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fld id="{1121F511-F13B-4B49-88BF-014DCFA41246}" type="slidenum">
              <a:rPr lang="zh-CN" altLang="en-US"/>
              <a:pPr/>
              <a:t>‹#›</a:t>
            </a:fld>
            <a:endParaRPr lang="en-US" altLang="zh-CN"/>
          </a:p>
        </p:txBody>
      </p:sp>
    </p:spTree>
    <p:extLst>
      <p:ext uri="{BB962C8B-B14F-4D97-AF65-F5344CB8AC3E}">
        <p14:creationId xmlns:p14="http://schemas.microsoft.com/office/powerpoint/2010/main" val="680505312"/>
      </p:ext>
    </p:extLst>
  </p:cSld>
  <p:clrMapOvr>
    <a:masterClrMapping/>
  </p:clrMapOvr>
  <p:transition>
    <p:random/>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EBA23B90-F4D1-4DB7-8F58-2DF540D5A715}" type="datetimeFigureOut">
              <a:rPr lang="zh-CN" altLang="en-US"/>
              <a:pPr/>
              <a:t>2015/8/12 Wednesday</a:t>
            </a:fld>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00B7DC49-FAB1-4D60-A3B1-18C0725FA350}" type="slidenum">
              <a:rPr lang="zh-CN" altLang="en-US"/>
              <a:pPr/>
              <a:t>‹#›</a:t>
            </a:fld>
            <a:endParaRPr lang="en-US" altLang="zh-CN"/>
          </a:p>
        </p:txBody>
      </p:sp>
    </p:spTree>
    <p:extLst>
      <p:ext uri="{BB962C8B-B14F-4D97-AF65-F5344CB8AC3E}">
        <p14:creationId xmlns:p14="http://schemas.microsoft.com/office/powerpoint/2010/main" val="3082054414"/>
      </p:ext>
    </p:extLst>
  </p:cSld>
  <p:clrMapOvr>
    <a:masterClrMapping/>
  </p:clrMapOvr>
  <p:transition>
    <p:random/>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7FA210D6-7357-470A-A27F-B77EDB616412}" type="datetimeFigureOut">
              <a:rPr lang="zh-CN" altLang="en-US"/>
              <a:pPr/>
              <a:t>2015/8/12 Wednesday</a:t>
            </a:fld>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BC1E8CC0-D3EB-449C-A2D6-09068AB6D1F7}" type="slidenum">
              <a:rPr lang="zh-CN" altLang="en-US"/>
              <a:pPr/>
              <a:t>‹#›</a:t>
            </a:fld>
            <a:endParaRPr lang="en-US" altLang="zh-CN"/>
          </a:p>
        </p:txBody>
      </p:sp>
    </p:spTree>
    <p:extLst>
      <p:ext uri="{BB962C8B-B14F-4D97-AF65-F5344CB8AC3E}">
        <p14:creationId xmlns:p14="http://schemas.microsoft.com/office/powerpoint/2010/main" val="616589570"/>
      </p:ext>
    </p:extLst>
  </p:cSld>
  <p:clrMapOvr>
    <a:masterClrMapping/>
  </p:clrMapOvr>
  <p:transition>
    <p:random/>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0FEF1D8E-174D-4F53-98C4-9411B83A5BCF}" type="datetimeFigureOut">
              <a:rPr lang="zh-CN" altLang="en-US"/>
              <a:pPr/>
              <a:t>2015/8/12 Wednesday</a:t>
            </a:fld>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8FAC6B60-C868-44EB-9B7E-BAC87ABDACA6}" type="slidenum">
              <a:rPr lang="zh-CN" altLang="en-US"/>
              <a:pPr/>
              <a:t>‹#›</a:t>
            </a:fld>
            <a:endParaRPr lang="en-US" altLang="zh-CN"/>
          </a:p>
        </p:txBody>
      </p:sp>
    </p:spTree>
    <p:extLst>
      <p:ext uri="{BB962C8B-B14F-4D97-AF65-F5344CB8AC3E}">
        <p14:creationId xmlns:p14="http://schemas.microsoft.com/office/powerpoint/2010/main" val="2620836991"/>
      </p:ext>
    </p:extLst>
  </p:cSld>
  <p:clrMapOvr>
    <a:masterClrMapping/>
  </p:clrMapOvr>
  <p:transition>
    <p:random/>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65C136CF-BDE1-4FD3-BAA8-0678529EF7F4}" type="datetimeFigureOut">
              <a:rPr lang="zh-CN" altLang="en-US"/>
              <a:pPr/>
              <a:t>2015/8/12 Wednesday</a:t>
            </a:fld>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B694C9FC-56FF-4901-8CCA-FC1CA82D597A}" type="slidenum">
              <a:rPr lang="zh-CN" altLang="en-US"/>
              <a:pPr/>
              <a:t>‹#›</a:t>
            </a:fld>
            <a:endParaRPr lang="en-US" altLang="zh-CN"/>
          </a:p>
        </p:txBody>
      </p:sp>
    </p:spTree>
    <p:extLst>
      <p:ext uri="{BB962C8B-B14F-4D97-AF65-F5344CB8AC3E}">
        <p14:creationId xmlns:p14="http://schemas.microsoft.com/office/powerpoint/2010/main" val="2575545101"/>
      </p:ext>
    </p:extLst>
  </p:cSld>
  <p:clrMapOvr>
    <a:masterClrMapping/>
  </p:clrMapOvr>
  <p:transition>
    <p:random/>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fld id="{6BA7C68A-D37B-4454-BE42-5C0EF35F022B}" type="datetimeFigureOut">
              <a:rPr lang="zh-CN" altLang="en-US"/>
              <a:pPr/>
              <a:t>2015/8/12 Wednesday</a:t>
            </a:fld>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390862FA-6BDD-409E-8050-877C810E740C}" type="slidenum">
              <a:rPr lang="zh-CN" altLang="en-US"/>
              <a:pPr/>
              <a:t>‹#›</a:t>
            </a:fld>
            <a:endParaRPr lang="en-US" altLang="zh-CN"/>
          </a:p>
        </p:txBody>
      </p:sp>
    </p:spTree>
    <p:extLst>
      <p:ext uri="{BB962C8B-B14F-4D97-AF65-F5344CB8AC3E}">
        <p14:creationId xmlns:p14="http://schemas.microsoft.com/office/powerpoint/2010/main" val="213991189"/>
      </p:ext>
    </p:extLst>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64881D7D-4B7C-4D83-AAFE-6E2B4EA38319}" type="slidenum">
              <a:rPr lang="en-US" altLang="zh-CN"/>
              <a:pPr>
                <a:defRPr/>
              </a:pPr>
              <a:t>‹#›</a:t>
            </a:fld>
            <a:endParaRPr lang="en-US" altLang="zh-CN"/>
          </a:p>
        </p:txBody>
      </p:sp>
    </p:spTree>
    <p:extLst>
      <p:ext uri="{BB962C8B-B14F-4D97-AF65-F5344CB8AC3E}">
        <p14:creationId xmlns:p14="http://schemas.microsoft.com/office/powerpoint/2010/main" val="9308955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93A32316-1755-48B9-A740-451CFD25F7A4}" type="datetimeFigureOut">
              <a:rPr lang="zh-CN" altLang="en-US"/>
              <a:pPr/>
              <a:t>2015/8/12 Wednesday</a:t>
            </a:fld>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8007534B-4007-4BC1-A77A-9AE67C66DB65}" type="slidenum">
              <a:rPr lang="zh-CN" altLang="en-US"/>
              <a:pPr/>
              <a:t>‹#›</a:t>
            </a:fld>
            <a:endParaRPr lang="en-US" altLang="zh-CN"/>
          </a:p>
        </p:txBody>
      </p:sp>
    </p:spTree>
    <p:extLst>
      <p:ext uri="{BB962C8B-B14F-4D97-AF65-F5344CB8AC3E}">
        <p14:creationId xmlns:p14="http://schemas.microsoft.com/office/powerpoint/2010/main" val="3395247387"/>
      </p:ext>
    </p:extLst>
  </p:cSld>
  <p:clrMapOvr>
    <a:masterClrMapping/>
  </p:clrMapOvr>
  <p:transition>
    <p:random/>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fld id="{45025605-0C86-462A-9795-87A535DC1282}" type="datetimeFigureOut">
              <a:rPr lang="zh-CN" altLang="en-US"/>
              <a:pPr/>
              <a:t>2015/8/12 Wednesday</a:t>
            </a:fld>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FA3E4FBC-1836-4EA2-98C6-77E781766373}" type="slidenum">
              <a:rPr lang="zh-CN" altLang="en-US"/>
              <a:pPr/>
              <a:t>‹#›</a:t>
            </a:fld>
            <a:endParaRPr lang="en-US" altLang="zh-CN"/>
          </a:p>
        </p:txBody>
      </p:sp>
    </p:spTree>
    <p:extLst>
      <p:ext uri="{BB962C8B-B14F-4D97-AF65-F5344CB8AC3E}">
        <p14:creationId xmlns:p14="http://schemas.microsoft.com/office/powerpoint/2010/main" val="1949711932"/>
      </p:ext>
    </p:extLst>
  </p:cSld>
  <p:clrMapOvr>
    <a:masterClrMapping/>
  </p:clrMapOvr>
  <p:transition>
    <p:random/>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fld id="{3D66802F-C6A9-48C8-96F2-612F72D4184E}" type="datetimeFigureOut">
              <a:rPr lang="zh-CN" altLang="en-US"/>
              <a:pPr/>
              <a:t>2015/8/12 Wednesday</a:t>
            </a:fld>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15869CF5-C0AA-41A1-987A-3841303B3EDB}" type="slidenum">
              <a:rPr lang="zh-CN" altLang="en-US"/>
              <a:pPr/>
              <a:t>‹#›</a:t>
            </a:fld>
            <a:endParaRPr lang="en-US" altLang="zh-CN"/>
          </a:p>
        </p:txBody>
      </p:sp>
    </p:spTree>
    <p:extLst>
      <p:ext uri="{BB962C8B-B14F-4D97-AF65-F5344CB8AC3E}">
        <p14:creationId xmlns:p14="http://schemas.microsoft.com/office/powerpoint/2010/main" val="539041587"/>
      </p:ext>
    </p:extLst>
  </p:cSld>
  <p:clrMapOvr>
    <a:masterClrMapping/>
  </p:clrMapOvr>
  <p:transition>
    <p:random/>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fld id="{170A2C4F-A5BC-45B3-8F19-D50B206C340A}" type="datetimeFigureOut">
              <a:rPr lang="zh-CN" altLang="en-US"/>
              <a:pPr/>
              <a:t>2015/8/12 Wednesday</a:t>
            </a:fld>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fld id="{2B2DE1C7-8518-49E6-A416-6A2B2E842843}" type="slidenum">
              <a:rPr lang="zh-CN" altLang="en-US"/>
              <a:pPr/>
              <a:t>‹#›</a:t>
            </a:fld>
            <a:endParaRPr lang="en-US" altLang="zh-CN"/>
          </a:p>
        </p:txBody>
      </p:sp>
    </p:spTree>
    <p:extLst>
      <p:ext uri="{BB962C8B-B14F-4D97-AF65-F5344CB8AC3E}">
        <p14:creationId xmlns:p14="http://schemas.microsoft.com/office/powerpoint/2010/main" val="16709694"/>
      </p:ext>
    </p:extLst>
  </p:cSld>
  <p:clrMapOvr>
    <a:masterClrMapping/>
  </p:clrMapOvr>
  <p:transition>
    <p:random/>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fld id="{1A479283-3438-48A9-9D11-7BC0E9046F39}" type="datetimeFigureOut">
              <a:rPr lang="zh-CN" altLang="en-US"/>
              <a:pPr/>
              <a:t>2015/8/12 Wednesday</a:t>
            </a:fld>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fld id="{B8FF576E-92A0-4C8F-A9A0-460D17839C01}" type="slidenum">
              <a:rPr lang="zh-CN" altLang="en-US"/>
              <a:pPr/>
              <a:t>‹#›</a:t>
            </a:fld>
            <a:endParaRPr lang="en-US" altLang="zh-CN"/>
          </a:p>
        </p:txBody>
      </p:sp>
    </p:spTree>
    <p:extLst>
      <p:ext uri="{BB962C8B-B14F-4D97-AF65-F5344CB8AC3E}">
        <p14:creationId xmlns:p14="http://schemas.microsoft.com/office/powerpoint/2010/main" val="3276839567"/>
      </p:ext>
    </p:extLst>
  </p:cSld>
  <p:clrMapOvr>
    <a:masterClrMapping/>
  </p:clrMapOvr>
  <p:transition>
    <p:random/>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fld id="{AA6A687A-C400-4A87-A6E8-A4E56452C6ED}" type="datetimeFigureOut">
              <a:rPr lang="zh-CN" altLang="en-US"/>
              <a:pPr/>
              <a:t>2015/8/12 Wednesday</a:t>
            </a:fld>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fld id="{97AD4AE0-0C9C-47E0-8747-711A3C50BE0A}" type="slidenum">
              <a:rPr lang="zh-CN" altLang="en-US"/>
              <a:pPr/>
              <a:t>‹#›</a:t>
            </a:fld>
            <a:endParaRPr lang="en-US" altLang="zh-CN"/>
          </a:p>
        </p:txBody>
      </p:sp>
    </p:spTree>
    <p:extLst>
      <p:ext uri="{BB962C8B-B14F-4D97-AF65-F5344CB8AC3E}">
        <p14:creationId xmlns:p14="http://schemas.microsoft.com/office/powerpoint/2010/main" val="66415425"/>
      </p:ext>
    </p:extLst>
  </p:cSld>
  <p:clrMapOvr>
    <a:masterClrMapping/>
  </p:clrMapOvr>
  <p:transition>
    <p:random/>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6C06F864-A199-443D-BEB4-4BBF3AA00DF9}" type="datetimeFigureOut">
              <a:rPr lang="zh-CN" altLang="en-US"/>
              <a:pPr/>
              <a:t>2015/8/12 Wednesday</a:t>
            </a:fld>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44C33EA2-5AC2-41A9-AD20-06682DEABF6A}" type="slidenum">
              <a:rPr lang="zh-CN" altLang="en-US"/>
              <a:pPr/>
              <a:t>‹#›</a:t>
            </a:fld>
            <a:endParaRPr lang="en-US" altLang="zh-CN"/>
          </a:p>
        </p:txBody>
      </p:sp>
    </p:spTree>
    <p:extLst>
      <p:ext uri="{BB962C8B-B14F-4D97-AF65-F5344CB8AC3E}">
        <p14:creationId xmlns:p14="http://schemas.microsoft.com/office/powerpoint/2010/main" val="4003629231"/>
      </p:ext>
    </p:extLst>
  </p:cSld>
  <p:clrMapOvr>
    <a:masterClrMapping/>
  </p:clrMapOvr>
  <p:transition>
    <p:random/>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B6560A63-6E3C-44A1-B8E5-F3B5C27D521D}" type="datetimeFigureOut">
              <a:rPr lang="zh-CN" altLang="en-US"/>
              <a:pPr/>
              <a:t>2015/8/12 Wednesday</a:t>
            </a:fld>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02010E00-6B38-4BF5-8045-8721562C38F7}" type="slidenum">
              <a:rPr lang="zh-CN" altLang="en-US"/>
              <a:pPr/>
              <a:t>‹#›</a:t>
            </a:fld>
            <a:endParaRPr lang="en-US" altLang="zh-CN"/>
          </a:p>
        </p:txBody>
      </p:sp>
    </p:spTree>
    <p:extLst>
      <p:ext uri="{BB962C8B-B14F-4D97-AF65-F5344CB8AC3E}">
        <p14:creationId xmlns:p14="http://schemas.microsoft.com/office/powerpoint/2010/main" val="4120244975"/>
      </p:ext>
    </p:extLst>
  </p:cSld>
  <p:clrMapOvr>
    <a:masterClrMapping/>
  </p:clrMapOvr>
  <p:transition>
    <p:random/>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A8B010EB-7EAA-4EC9-A1C2-EBBEAE6ED1D6}" type="datetimeFigureOut">
              <a:rPr lang="zh-CN" altLang="en-US"/>
              <a:pPr/>
              <a:t>2015/8/12 Wednesday</a:t>
            </a:fld>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0023F5C8-B03F-4F45-BF65-9C51F103A56A}" type="slidenum">
              <a:rPr lang="zh-CN" altLang="en-US"/>
              <a:pPr/>
              <a:t>‹#›</a:t>
            </a:fld>
            <a:endParaRPr lang="en-US" altLang="zh-CN"/>
          </a:p>
        </p:txBody>
      </p:sp>
    </p:spTree>
    <p:extLst>
      <p:ext uri="{BB962C8B-B14F-4D97-AF65-F5344CB8AC3E}">
        <p14:creationId xmlns:p14="http://schemas.microsoft.com/office/powerpoint/2010/main" val="4142829964"/>
      </p:ext>
    </p:extLst>
  </p:cSld>
  <p:clrMapOvr>
    <a:masterClrMapping/>
  </p:clrMapOvr>
  <p:transition>
    <p:random/>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609600"/>
            <a:ext cx="1943100" cy="54864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85800" y="609600"/>
            <a:ext cx="5676900" cy="54864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719C898E-5730-45E3-AD20-77190C8CD6A0}" type="datetimeFigureOut">
              <a:rPr lang="zh-CN" altLang="en-US"/>
              <a:pPr/>
              <a:t>2015/8/12 Wednesday</a:t>
            </a:fld>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AA397451-DAA8-4B74-BF69-55F710EC9BD8}" type="slidenum">
              <a:rPr lang="zh-CN" altLang="en-US"/>
              <a:pPr/>
              <a:t>‹#›</a:t>
            </a:fld>
            <a:endParaRPr lang="en-US" altLang="zh-CN"/>
          </a:p>
        </p:txBody>
      </p:sp>
    </p:spTree>
    <p:extLst>
      <p:ext uri="{BB962C8B-B14F-4D97-AF65-F5344CB8AC3E}">
        <p14:creationId xmlns:p14="http://schemas.microsoft.com/office/powerpoint/2010/main" val="2213927397"/>
      </p:ext>
    </p:extLst>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a:ln/>
        </p:spPr>
        <p:txBody>
          <a:bodyPr/>
          <a:lstStyle>
            <a:lvl1pPr>
              <a:defRPr/>
            </a:lvl1pPr>
          </a:lstStyle>
          <a:p>
            <a:pPr>
              <a:defRPr/>
            </a:pPr>
            <a:fld id="{CFBAE090-BF97-4296-97FE-4B4734A7E62F}" type="slidenum">
              <a:rPr lang="en-US" altLang="zh-CN"/>
              <a:pPr>
                <a:defRPr/>
              </a:pPr>
              <a:t>‹#›</a:t>
            </a:fld>
            <a:endParaRPr lang="en-US" altLang="zh-CN"/>
          </a:p>
        </p:txBody>
      </p:sp>
    </p:spTree>
    <p:extLst>
      <p:ext uri="{BB962C8B-B14F-4D97-AF65-F5344CB8AC3E}">
        <p14:creationId xmlns:p14="http://schemas.microsoft.com/office/powerpoint/2010/main" val="26378713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smtClean="0"/>
            </a:lvl1pPr>
          </a:lstStyle>
          <a:p>
            <a:pPr>
              <a:defRPr/>
            </a:pPr>
            <a:fld id="{86F73A3F-10CB-438B-B811-B17E4CAA5224}" type="slidenum">
              <a:rPr lang="en-US" altLang="zh-CN"/>
              <a:pPr>
                <a:defRPr/>
              </a:pPr>
              <a:t>‹#›</a:t>
            </a:fld>
            <a:endParaRPr lang="en-US" altLang="zh-CN"/>
          </a:p>
        </p:txBody>
      </p:sp>
    </p:spTree>
    <p:extLst>
      <p:ext uri="{BB962C8B-B14F-4D97-AF65-F5344CB8AC3E}">
        <p14:creationId xmlns:p14="http://schemas.microsoft.com/office/powerpoint/2010/main" val="372363588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smtClean="0"/>
            </a:lvl1pPr>
          </a:lstStyle>
          <a:p>
            <a:pPr>
              <a:defRPr/>
            </a:pPr>
            <a:fld id="{D847F4D6-B89F-4A8A-B239-F1765CC90F1D}" type="slidenum">
              <a:rPr lang="en-US" altLang="zh-CN"/>
              <a:pPr>
                <a:defRPr/>
              </a:pPr>
              <a:t>‹#›</a:t>
            </a:fld>
            <a:endParaRPr lang="en-US" altLang="zh-CN"/>
          </a:p>
        </p:txBody>
      </p:sp>
    </p:spTree>
    <p:extLst>
      <p:ext uri="{BB962C8B-B14F-4D97-AF65-F5344CB8AC3E}">
        <p14:creationId xmlns:p14="http://schemas.microsoft.com/office/powerpoint/2010/main" val="116678014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smtClean="0"/>
            </a:lvl1pPr>
          </a:lstStyle>
          <a:p>
            <a:pPr>
              <a:defRPr/>
            </a:pPr>
            <a:fld id="{C4BC9311-61DE-4E65-961A-EFA2529AEAE4}" type="slidenum">
              <a:rPr lang="en-US" altLang="zh-CN"/>
              <a:pPr>
                <a:defRPr/>
              </a:pPr>
              <a:t>‹#›</a:t>
            </a:fld>
            <a:endParaRPr lang="en-US" altLang="zh-CN"/>
          </a:p>
        </p:txBody>
      </p:sp>
    </p:spTree>
    <p:extLst>
      <p:ext uri="{BB962C8B-B14F-4D97-AF65-F5344CB8AC3E}">
        <p14:creationId xmlns:p14="http://schemas.microsoft.com/office/powerpoint/2010/main" val="411705317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pPr>
              <a:defRPr/>
            </a:pPr>
            <a:endParaRPr lang="en-US" altLang="zh-CN"/>
          </a:p>
        </p:txBody>
      </p:sp>
      <p:sp>
        <p:nvSpPr>
          <p:cNvPr id="6" name="页脚占位符 5"/>
          <p:cNvSpPr>
            <a:spLocks noGrp="1"/>
          </p:cNvSpPr>
          <p:nvPr>
            <p:ph type="ftr" sz="quarter" idx="11"/>
          </p:nvPr>
        </p:nvSpPr>
        <p:spPr/>
        <p:txBody>
          <a:bodyPr/>
          <a:lstStyle>
            <a:lvl1pPr>
              <a:defRPr/>
            </a:lvl1pPr>
          </a:lstStyle>
          <a:p>
            <a:pPr>
              <a:defRPr/>
            </a:pPr>
            <a:endParaRPr lang="en-US" altLang="zh-CN"/>
          </a:p>
        </p:txBody>
      </p:sp>
      <p:sp>
        <p:nvSpPr>
          <p:cNvPr id="7" name="灯片编号占位符 6"/>
          <p:cNvSpPr>
            <a:spLocks noGrp="1"/>
          </p:cNvSpPr>
          <p:nvPr>
            <p:ph type="sldNum" sz="quarter" idx="12"/>
          </p:nvPr>
        </p:nvSpPr>
        <p:spPr/>
        <p:txBody>
          <a:bodyPr/>
          <a:lstStyle>
            <a:lvl1pPr>
              <a:defRPr smtClean="0"/>
            </a:lvl1pPr>
          </a:lstStyle>
          <a:p>
            <a:pPr>
              <a:defRPr/>
            </a:pPr>
            <a:fld id="{4C246AC4-F69F-49A8-B8DF-4A30ED1F66B9}" type="slidenum">
              <a:rPr lang="en-US" altLang="zh-CN"/>
              <a:pPr>
                <a:defRPr/>
              </a:pPr>
              <a:t>‹#›</a:t>
            </a:fld>
            <a:endParaRPr lang="en-US" altLang="zh-CN"/>
          </a:p>
        </p:txBody>
      </p:sp>
    </p:spTree>
    <p:extLst>
      <p:ext uri="{BB962C8B-B14F-4D97-AF65-F5344CB8AC3E}">
        <p14:creationId xmlns:p14="http://schemas.microsoft.com/office/powerpoint/2010/main" val="316591967"/>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pPr>
              <a:defRPr/>
            </a:pPr>
            <a:endParaRPr lang="en-US" altLang="zh-CN"/>
          </a:p>
        </p:txBody>
      </p:sp>
      <p:sp>
        <p:nvSpPr>
          <p:cNvPr id="8" name="页脚占位符 7"/>
          <p:cNvSpPr>
            <a:spLocks noGrp="1"/>
          </p:cNvSpPr>
          <p:nvPr>
            <p:ph type="ftr" sz="quarter" idx="11"/>
          </p:nvPr>
        </p:nvSpPr>
        <p:spPr/>
        <p:txBody>
          <a:bodyPr/>
          <a:lstStyle>
            <a:lvl1pPr>
              <a:defRPr/>
            </a:lvl1pPr>
          </a:lstStyle>
          <a:p>
            <a:pPr>
              <a:defRPr/>
            </a:pPr>
            <a:endParaRPr lang="en-US" altLang="zh-CN"/>
          </a:p>
        </p:txBody>
      </p:sp>
      <p:sp>
        <p:nvSpPr>
          <p:cNvPr id="9" name="灯片编号占位符 8"/>
          <p:cNvSpPr>
            <a:spLocks noGrp="1"/>
          </p:cNvSpPr>
          <p:nvPr>
            <p:ph type="sldNum" sz="quarter" idx="12"/>
          </p:nvPr>
        </p:nvSpPr>
        <p:spPr/>
        <p:txBody>
          <a:bodyPr/>
          <a:lstStyle>
            <a:lvl1pPr>
              <a:defRPr smtClean="0"/>
            </a:lvl1pPr>
          </a:lstStyle>
          <a:p>
            <a:pPr>
              <a:defRPr/>
            </a:pPr>
            <a:fld id="{C89E9A0C-770C-49F0-B420-22A59CA1FDC5}" type="slidenum">
              <a:rPr lang="en-US" altLang="zh-CN"/>
              <a:pPr>
                <a:defRPr/>
              </a:pPr>
              <a:t>‹#›</a:t>
            </a:fld>
            <a:endParaRPr lang="en-US" altLang="zh-CN"/>
          </a:p>
        </p:txBody>
      </p:sp>
    </p:spTree>
    <p:extLst>
      <p:ext uri="{BB962C8B-B14F-4D97-AF65-F5344CB8AC3E}">
        <p14:creationId xmlns:p14="http://schemas.microsoft.com/office/powerpoint/2010/main" val="315498501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pPr>
              <a:defRPr/>
            </a:pPr>
            <a:endParaRPr lang="en-US" altLang="zh-CN"/>
          </a:p>
        </p:txBody>
      </p:sp>
      <p:sp>
        <p:nvSpPr>
          <p:cNvPr id="4" name="页脚占位符 3"/>
          <p:cNvSpPr>
            <a:spLocks noGrp="1"/>
          </p:cNvSpPr>
          <p:nvPr>
            <p:ph type="ftr" sz="quarter" idx="11"/>
          </p:nvPr>
        </p:nvSpPr>
        <p:spPr/>
        <p:txBody>
          <a:bodyPr/>
          <a:lstStyle>
            <a:lvl1pPr>
              <a:defRPr/>
            </a:lvl1pPr>
          </a:lstStyle>
          <a:p>
            <a:pPr>
              <a:defRPr/>
            </a:pPr>
            <a:endParaRPr lang="en-US" altLang="zh-CN"/>
          </a:p>
        </p:txBody>
      </p:sp>
      <p:sp>
        <p:nvSpPr>
          <p:cNvPr id="5" name="灯片编号占位符 4"/>
          <p:cNvSpPr>
            <a:spLocks noGrp="1"/>
          </p:cNvSpPr>
          <p:nvPr>
            <p:ph type="sldNum" sz="quarter" idx="12"/>
          </p:nvPr>
        </p:nvSpPr>
        <p:spPr/>
        <p:txBody>
          <a:bodyPr/>
          <a:lstStyle>
            <a:lvl1pPr>
              <a:defRPr smtClean="0"/>
            </a:lvl1pPr>
          </a:lstStyle>
          <a:p>
            <a:pPr>
              <a:defRPr/>
            </a:pPr>
            <a:fld id="{D6C8F2C2-A707-4721-997F-C82160C25169}" type="slidenum">
              <a:rPr lang="en-US" altLang="zh-CN"/>
              <a:pPr>
                <a:defRPr/>
              </a:pPr>
              <a:t>‹#›</a:t>
            </a:fld>
            <a:endParaRPr lang="en-US" altLang="zh-CN"/>
          </a:p>
        </p:txBody>
      </p:sp>
    </p:spTree>
    <p:extLst>
      <p:ext uri="{BB962C8B-B14F-4D97-AF65-F5344CB8AC3E}">
        <p14:creationId xmlns:p14="http://schemas.microsoft.com/office/powerpoint/2010/main" val="2209460975"/>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endParaRPr lang="en-US" altLang="zh-CN"/>
          </a:p>
        </p:txBody>
      </p:sp>
      <p:sp>
        <p:nvSpPr>
          <p:cNvPr id="3" name="页脚占位符 2"/>
          <p:cNvSpPr>
            <a:spLocks noGrp="1"/>
          </p:cNvSpPr>
          <p:nvPr>
            <p:ph type="ftr" sz="quarter" idx="11"/>
          </p:nvPr>
        </p:nvSpPr>
        <p:spPr/>
        <p:txBody>
          <a:bodyPr/>
          <a:lstStyle>
            <a:lvl1pPr>
              <a:defRPr/>
            </a:lvl1pPr>
          </a:lstStyle>
          <a:p>
            <a:pPr>
              <a:defRPr/>
            </a:pPr>
            <a:endParaRPr lang="en-US" altLang="zh-CN"/>
          </a:p>
        </p:txBody>
      </p:sp>
      <p:sp>
        <p:nvSpPr>
          <p:cNvPr id="4" name="灯片编号占位符 3"/>
          <p:cNvSpPr>
            <a:spLocks noGrp="1"/>
          </p:cNvSpPr>
          <p:nvPr>
            <p:ph type="sldNum" sz="quarter" idx="12"/>
          </p:nvPr>
        </p:nvSpPr>
        <p:spPr/>
        <p:txBody>
          <a:bodyPr/>
          <a:lstStyle>
            <a:lvl1pPr>
              <a:defRPr smtClean="0"/>
            </a:lvl1pPr>
          </a:lstStyle>
          <a:p>
            <a:pPr>
              <a:defRPr/>
            </a:pPr>
            <a:fld id="{CA283FCD-FE7D-43F5-99D0-C40A158E4F9D}" type="slidenum">
              <a:rPr lang="en-US" altLang="zh-CN"/>
              <a:pPr>
                <a:defRPr/>
              </a:pPr>
              <a:t>‹#›</a:t>
            </a:fld>
            <a:endParaRPr lang="en-US" altLang="zh-CN"/>
          </a:p>
        </p:txBody>
      </p:sp>
    </p:spTree>
    <p:extLst>
      <p:ext uri="{BB962C8B-B14F-4D97-AF65-F5344CB8AC3E}">
        <p14:creationId xmlns:p14="http://schemas.microsoft.com/office/powerpoint/2010/main" val="400477898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endParaRPr lang="en-US" altLang="zh-CN"/>
          </a:p>
        </p:txBody>
      </p:sp>
      <p:sp>
        <p:nvSpPr>
          <p:cNvPr id="6" name="页脚占位符 5"/>
          <p:cNvSpPr>
            <a:spLocks noGrp="1"/>
          </p:cNvSpPr>
          <p:nvPr>
            <p:ph type="ftr" sz="quarter" idx="11"/>
          </p:nvPr>
        </p:nvSpPr>
        <p:spPr/>
        <p:txBody>
          <a:bodyPr/>
          <a:lstStyle>
            <a:lvl1pPr>
              <a:defRPr/>
            </a:lvl1pPr>
          </a:lstStyle>
          <a:p>
            <a:pPr>
              <a:defRPr/>
            </a:pPr>
            <a:endParaRPr lang="en-US" altLang="zh-CN"/>
          </a:p>
        </p:txBody>
      </p:sp>
      <p:sp>
        <p:nvSpPr>
          <p:cNvPr id="7" name="灯片编号占位符 6"/>
          <p:cNvSpPr>
            <a:spLocks noGrp="1"/>
          </p:cNvSpPr>
          <p:nvPr>
            <p:ph type="sldNum" sz="quarter" idx="12"/>
          </p:nvPr>
        </p:nvSpPr>
        <p:spPr/>
        <p:txBody>
          <a:bodyPr/>
          <a:lstStyle>
            <a:lvl1pPr>
              <a:defRPr smtClean="0"/>
            </a:lvl1pPr>
          </a:lstStyle>
          <a:p>
            <a:pPr>
              <a:defRPr/>
            </a:pPr>
            <a:fld id="{523A0D0A-B7E9-4683-B1B5-CBEC1D187F5F}" type="slidenum">
              <a:rPr lang="en-US" altLang="zh-CN"/>
              <a:pPr>
                <a:defRPr/>
              </a:pPr>
              <a:t>‹#›</a:t>
            </a:fld>
            <a:endParaRPr lang="en-US" altLang="zh-CN"/>
          </a:p>
        </p:txBody>
      </p:sp>
    </p:spTree>
    <p:extLst>
      <p:ext uri="{BB962C8B-B14F-4D97-AF65-F5344CB8AC3E}">
        <p14:creationId xmlns:p14="http://schemas.microsoft.com/office/powerpoint/2010/main" val="379091870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endParaRPr lang="en-US" altLang="zh-CN"/>
          </a:p>
        </p:txBody>
      </p:sp>
      <p:sp>
        <p:nvSpPr>
          <p:cNvPr id="6" name="页脚占位符 5"/>
          <p:cNvSpPr>
            <a:spLocks noGrp="1"/>
          </p:cNvSpPr>
          <p:nvPr>
            <p:ph type="ftr" sz="quarter" idx="11"/>
          </p:nvPr>
        </p:nvSpPr>
        <p:spPr/>
        <p:txBody>
          <a:bodyPr/>
          <a:lstStyle>
            <a:lvl1pPr>
              <a:defRPr/>
            </a:lvl1pPr>
          </a:lstStyle>
          <a:p>
            <a:pPr>
              <a:defRPr/>
            </a:pPr>
            <a:endParaRPr lang="en-US" altLang="zh-CN"/>
          </a:p>
        </p:txBody>
      </p:sp>
      <p:sp>
        <p:nvSpPr>
          <p:cNvPr id="7" name="灯片编号占位符 6"/>
          <p:cNvSpPr>
            <a:spLocks noGrp="1"/>
          </p:cNvSpPr>
          <p:nvPr>
            <p:ph type="sldNum" sz="quarter" idx="12"/>
          </p:nvPr>
        </p:nvSpPr>
        <p:spPr/>
        <p:txBody>
          <a:bodyPr/>
          <a:lstStyle>
            <a:lvl1pPr>
              <a:defRPr smtClean="0"/>
            </a:lvl1pPr>
          </a:lstStyle>
          <a:p>
            <a:pPr>
              <a:defRPr/>
            </a:pPr>
            <a:fld id="{7A25EDB2-58C0-477B-87FF-CDAA66981C34}" type="slidenum">
              <a:rPr lang="en-US" altLang="zh-CN"/>
              <a:pPr>
                <a:defRPr/>
              </a:pPr>
              <a:t>‹#›</a:t>
            </a:fld>
            <a:endParaRPr lang="en-US" altLang="zh-CN"/>
          </a:p>
        </p:txBody>
      </p:sp>
    </p:spTree>
    <p:extLst>
      <p:ext uri="{BB962C8B-B14F-4D97-AF65-F5344CB8AC3E}">
        <p14:creationId xmlns:p14="http://schemas.microsoft.com/office/powerpoint/2010/main" val="288469491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smtClean="0"/>
            </a:lvl1pPr>
          </a:lstStyle>
          <a:p>
            <a:pPr>
              <a:defRPr/>
            </a:pPr>
            <a:fld id="{89CB0E41-2212-4892-A6F7-E1E11CB04A1F}" type="slidenum">
              <a:rPr lang="en-US" altLang="zh-CN"/>
              <a:pPr>
                <a:defRPr/>
              </a:pPr>
              <a:t>‹#›</a:t>
            </a:fld>
            <a:endParaRPr lang="en-US" altLang="zh-CN"/>
          </a:p>
        </p:txBody>
      </p:sp>
    </p:spTree>
    <p:extLst>
      <p:ext uri="{BB962C8B-B14F-4D97-AF65-F5344CB8AC3E}">
        <p14:creationId xmlns:p14="http://schemas.microsoft.com/office/powerpoint/2010/main" val="39507305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541FD968-72D3-4E97-BE58-851784C3AF36}" type="slidenum">
              <a:rPr lang="en-US" altLang="zh-CN"/>
              <a:pPr>
                <a:defRPr/>
              </a:pPr>
              <a:t>‹#›</a:t>
            </a:fld>
            <a:endParaRPr lang="en-US" altLang="zh-CN"/>
          </a:p>
        </p:txBody>
      </p:sp>
    </p:spTree>
    <p:extLst>
      <p:ext uri="{BB962C8B-B14F-4D97-AF65-F5344CB8AC3E}">
        <p14:creationId xmlns:p14="http://schemas.microsoft.com/office/powerpoint/2010/main" val="3532579228"/>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smtClean="0"/>
            </a:lvl1pPr>
          </a:lstStyle>
          <a:p>
            <a:pPr>
              <a:defRPr/>
            </a:pPr>
            <a:fld id="{F6D49339-5AE8-4652-8552-7F8D9E561560}" type="slidenum">
              <a:rPr lang="en-US" altLang="zh-CN"/>
              <a:pPr>
                <a:defRPr/>
              </a:pPr>
              <a:t>‹#›</a:t>
            </a:fld>
            <a:endParaRPr lang="en-US" altLang="zh-CN"/>
          </a:p>
        </p:txBody>
      </p:sp>
    </p:spTree>
    <p:extLst>
      <p:ext uri="{BB962C8B-B14F-4D97-AF65-F5344CB8AC3E}">
        <p14:creationId xmlns:p14="http://schemas.microsoft.com/office/powerpoint/2010/main" val="36343619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CFF1CF92-E2E7-424B-9171-4DCEC50D392D}" type="slidenum">
              <a:rPr lang="en-US" altLang="zh-CN"/>
              <a:pPr>
                <a:defRPr/>
              </a:pPr>
              <a:t>‹#›</a:t>
            </a:fld>
            <a:endParaRPr lang="en-US" altLang="zh-CN"/>
          </a:p>
        </p:txBody>
      </p:sp>
    </p:spTree>
    <p:extLst>
      <p:ext uri="{BB962C8B-B14F-4D97-AF65-F5344CB8AC3E}">
        <p14:creationId xmlns:p14="http://schemas.microsoft.com/office/powerpoint/2010/main" val="24528200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image" Target="../media/image1.jpe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image" Target="../media/image1.jpeg"/><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3.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image" Target="../media/image1.jpeg"/><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theme" Target="../theme/theme4.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image" Target="../media/image1.jpeg"/><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theme" Target="../theme/theme5.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6.xml"/><Relationship Id="rId13" Type="http://schemas.openxmlformats.org/officeDocument/2006/relationships/image" Target="../media/image1.jpeg"/><Relationship Id="rId3" Type="http://schemas.openxmlformats.org/officeDocument/2006/relationships/slideLayout" Target="../slideLayouts/slideLayout61.xml"/><Relationship Id="rId7" Type="http://schemas.openxmlformats.org/officeDocument/2006/relationships/slideLayout" Target="../slideLayouts/slideLayout65.xml"/><Relationship Id="rId12" Type="http://schemas.openxmlformats.org/officeDocument/2006/relationships/theme" Target="../theme/theme6.xml"/><Relationship Id="rId2" Type="http://schemas.openxmlformats.org/officeDocument/2006/relationships/slideLayout" Target="../slideLayouts/slideLayout60.xml"/><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slideLayout" Target="../slideLayouts/slideLayout69.xml"/><Relationship Id="rId5" Type="http://schemas.openxmlformats.org/officeDocument/2006/relationships/slideLayout" Target="../slideLayouts/slideLayout63.xml"/><Relationship Id="rId10" Type="http://schemas.openxmlformats.org/officeDocument/2006/relationships/slideLayout" Target="../slideLayouts/slideLayout68.xml"/><Relationship Id="rId4" Type="http://schemas.openxmlformats.org/officeDocument/2006/relationships/slideLayout" Target="../slideLayouts/slideLayout62.xml"/><Relationship Id="rId9" Type="http://schemas.openxmlformats.org/officeDocument/2006/relationships/slideLayout" Target="../slideLayouts/slideLayout67.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7.xml"/><Relationship Id="rId13" Type="http://schemas.openxmlformats.org/officeDocument/2006/relationships/image" Target="../media/image1.jpeg"/><Relationship Id="rId3" Type="http://schemas.openxmlformats.org/officeDocument/2006/relationships/slideLayout" Target="../slideLayouts/slideLayout72.xml"/><Relationship Id="rId7" Type="http://schemas.openxmlformats.org/officeDocument/2006/relationships/slideLayout" Target="../slideLayouts/slideLayout76.xml"/><Relationship Id="rId12" Type="http://schemas.openxmlformats.org/officeDocument/2006/relationships/theme" Target="../theme/theme7.xml"/><Relationship Id="rId2" Type="http://schemas.openxmlformats.org/officeDocument/2006/relationships/slideLayout" Target="../slideLayouts/slideLayout71.xml"/><Relationship Id="rId1" Type="http://schemas.openxmlformats.org/officeDocument/2006/relationships/slideLayout" Target="../slideLayouts/slideLayout70.xml"/><Relationship Id="rId6" Type="http://schemas.openxmlformats.org/officeDocument/2006/relationships/slideLayout" Target="../slideLayouts/slideLayout75.xml"/><Relationship Id="rId11" Type="http://schemas.openxmlformats.org/officeDocument/2006/relationships/slideLayout" Target="../slideLayouts/slideLayout80.xml"/><Relationship Id="rId5" Type="http://schemas.openxmlformats.org/officeDocument/2006/relationships/slideLayout" Target="../slideLayouts/slideLayout74.xml"/><Relationship Id="rId10" Type="http://schemas.openxmlformats.org/officeDocument/2006/relationships/slideLayout" Target="../slideLayouts/slideLayout79.xml"/><Relationship Id="rId4" Type="http://schemas.openxmlformats.org/officeDocument/2006/relationships/slideLayout" Target="../slideLayouts/slideLayout73.xml"/><Relationship Id="rId9" Type="http://schemas.openxmlformats.org/officeDocument/2006/relationships/slideLayout" Target="../slideLayouts/slideLayout7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6"/>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717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atin typeface="+mj-lt"/>
              </a:defRPr>
            </a:lvl1pPr>
          </a:lstStyle>
          <a:p>
            <a:pPr>
              <a:defRPr/>
            </a:pPr>
            <a:endParaRPr lang="en-US" altLang="zh-CN"/>
          </a:p>
        </p:txBody>
      </p:sp>
      <p:sp>
        <p:nvSpPr>
          <p:cNvPr id="717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latin typeface="+mj-lt"/>
              </a:defRPr>
            </a:lvl1pPr>
          </a:lstStyle>
          <a:p>
            <a:pPr>
              <a:defRPr/>
            </a:pPr>
            <a:endParaRPr lang="en-US" altLang="zh-CN"/>
          </a:p>
        </p:txBody>
      </p:sp>
      <p:sp>
        <p:nvSpPr>
          <p:cNvPr id="717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atin typeface="+mj-lt"/>
              </a:defRPr>
            </a:lvl1pPr>
          </a:lstStyle>
          <a:p>
            <a:pPr>
              <a:defRPr/>
            </a:pPr>
            <a:fld id="{8814D4DF-3B99-4254-B3BD-F1CBD61E4B1B}"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 id="2147483660" r:id="rId12"/>
    <p:sldLayoutId id="2147483659" r:id="rId13"/>
    <p:sldLayoutId id="2147483658" r:id="rId14"/>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宋体" pitchFamily="2" charset="-122"/>
        </a:defRPr>
      </a:lvl2pPr>
      <a:lvl3pPr algn="ctr" rtl="0" eaLnBrk="0" fontAlgn="base" hangingPunct="0">
        <a:spcBef>
          <a:spcPct val="0"/>
        </a:spcBef>
        <a:spcAft>
          <a:spcPct val="0"/>
        </a:spcAft>
        <a:defRPr sz="4400">
          <a:solidFill>
            <a:schemeClr val="tx2"/>
          </a:solidFill>
          <a:latin typeface="Arial" charset="0"/>
          <a:ea typeface="宋体" pitchFamily="2" charset="-122"/>
        </a:defRPr>
      </a:lvl3pPr>
      <a:lvl4pPr algn="ctr" rtl="0" eaLnBrk="0" fontAlgn="base" hangingPunct="0">
        <a:spcBef>
          <a:spcPct val="0"/>
        </a:spcBef>
        <a:spcAft>
          <a:spcPct val="0"/>
        </a:spcAft>
        <a:defRPr sz="4400">
          <a:solidFill>
            <a:schemeClr val="tx2"/>
          </a:solidFill>
          <a:latin typeface="Arial" charset="0"/>
          <a:ea typeface="宋体" pitchFamily="2" charset="-122"/>
        </a:defRPr>
      </a:lvl4pPr>
      <a:lvl5pPr algn="ctr" rtl="0" eaLnBrk="0" fontAlgn="base" hangingPunct="0">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p:titleStyle>
    <p:bodyStyle>
      <a:lvl1pPr marL="342900" indent="-342900" algn="l" rtl="0" eaLnBrk="0" fontAlgn="base" hangingPunct="0">
        <a:lnSpc>
          <a:spcPct val="120000"/>
        </a:lnSpc>
        <a:spcBef>
          <a:spcPct val="20000"/>
        </a:spcBef>
        <a:spcAft>
          <a:spcPct val="0"/>
        </a:spcAft>
        <a:buChar char="•"/>
        <a:defRPr sz="3600" b="1">
          <a:solidFill>
            <a:schemeClr val="tx1"/>
          </a:solidFill>
          <a:latin typeface="+mn-lt"/>
          <a:ea typeface="+mn-ea"/>
          <a:cs typeface="+mn-cs"/>
        </a:defRPr>
      </a:lvl1pPr>
      <a:lvl2pPr marL="742950" indent="-285750" algn="l" rtl="0" eaLnBrk="0" fontAlgn="base" hangingPunct="0">
        <a:lnSpc>
          <a:spcPct val="120000"/>
        </a:lnSpc>
        <a:spcBef>
          <a:spcPct val="20000"/>
        </a:spcBef>
        <a:spcAft>
          <a:spcPct val="0"/>
        </a:spcAft>
        <a:buChar char="–"/>
        <a:defRPr sz="3600" b="1">
          <a:solidFill>
            <a:schemeClr val="tx1"/>
          </a:solidFill>
          <a:latin typeface="+mn-lt"/>
          <a:ea typeface="+mn-ea"/>
        </a:defRPr>
      </a:lvl2pPr>
      <a:lvl3pPr marL="1143000" indent="-228600" algn="l" rtl="0" eaLnBrk="0" fontAlgn="base" hangingPunct="0">
        <a:lnSpc>
          <a:spcPct val="120000"/>
        </a:lnSpc>
        <a:spcBef>
          <a:spcPct val="20000"/>
        </a:spcBef>
        <a:spcAft>
          <a:spcPct val="0"/>
        </a:spcAft>
        <a:buChar char="•"/>
        <a:defRPr sz="3600" b="1">
          <a:solidFill>
            <a:schemeClr val="tx1"/>
          </a:solidFill>
          <a:latin typeface="+mn-lt"/>
          <a:ea typeface="+mn-ea"/>
        </a:defRPr>
      </a:lvl3pPr>
      <a:lvl4pPr marL="1600200" indent="-228600" algn="l" rtl="0" eaLnBrk="0" fontAlgn="base" hangingPunct="0">
        <a:lnSpc>
          <a:spcPct val="120000"/>
        </a:lnSpc>
        <a:spcBef>
          <a:spcPct val="20000"/>
        </a:spcBef>
        <a:spcAft>
          <a:spcPct val="0"/>
        </a:spcAft>
        <a:buChar char="–"/>
        <a:defRPr sz="3600" b="1">
          <a:solidFill>
            <a:schemeClr val="tx1"/>
          </a:solidFill>
          <a:latin typeface="+mn-lt"/>
          <a:ea typeface="+mn-ea"/>
        </a:defRPr>
      </a:lvl4pPr>
      <a:lvl5pPr marL="2057400" indent="-228600" algn="l" rtl="0" eaLnBrk="0" fontAlgn="base" hangingPunct="0">
        <a:lnSpc>
          <a:spcPct val="120000"/>
        </a:lnSpc>
        <a:spcBef>
          <a:spcPct val="20000"/>
        </a:spcBef>
        <a:spcAft>
          <a:spcPct val="0"/>
        </a:spcAft>
        <a:buChar char="»"/>
        <a:defRPr sz="3600" b="1">
          <a:solidFill>
            <a:schemeClr val="tx1"/>
          </a:solidFill>
          <a:latin typeface="+mn-lt"/>
          <a:ea typeface="+mn-ea"/>
        </a:defRPr>
      </a:lvl5pPr>
      <a:lvl6pPr marL="2514600" indent="-228600" algn="l" rtl="0" fontAlgn="base">
        <a:lnSpc>
          <a:spcPct val="120000"/>
        </a:lnSpc>
        <a:spcBef>
          <a:spcPct val="20000"/>
        </a:spcBef>
        <a:spcAft>
          <a:spcPct val="0"/>
        </a:spcAft>
        <a:defRPr sz="3600" b="1">
          <a:solidFill>
            <a:schemeClr val="tx1"/>
          </a:solidFill>
          <a:latin typeface="+mn-lt"/>
          <a:ea typeface="+mn-ea"/>
        </a:defRPr>
      </a:lvl6pPr>
      <a:lvl7pPr marL="2971800" indent="-228600" algn="l" rtl="0" fontAlgn="base">
        <a:lnSpc>
          <a:spcPct val="120000"/>
        </a:lnSpc>
        <a:spcBef>
          <a:spcPct val="20000"/>
        </a:spcBef>
        <a:spcAft>
          <a:spcPct val="0"/>
        </a:spcAft>
        <a:defRPr sz="3600" b="1">
          <a:solidFill>
            <a:schemeClr val="tx1"/>
          </a:solidFill>
          <a:latin typeface="+mn-lt"/>
          <a:ea typeface="+mn-ea"/>
        </a:defRPr>
      </a:lvl7pPr>
      <a:lvl8pPr marL="3429000" indent="-228600" algn="l" rtl="0" fontAlgn="base">
        <a:lnSpc>
          <a:spcPct val="120000"/>
        </a:lnSpc>
        <a:spcBef>
          <a:spcPct val="20000"/>
        </a:spcBef>
        <a:spcAft>
          <a:spcPct val="0"/>
        </a:spcAft>
        <a:defRPr sz="3600" b="1">
          <a:solidFill>
            <a:schemeClr val="tx1"/>
          </a:solidFill>
          <a:latin typeface="+mn-lt"/>
          <a:ea typeface="+mn-ea"/>
        </a:defRPr>
      </a:lvl8pPr>
      <a:lvl9pPr marL="3886200" indent="-228600" algn="l" rtl="0" fontAlgn="base">
        <a:lnSpc>
          <a:spcPct val="120000"/>
        </a:lnSpc>
        <a:spcBef>
          <a:spcPct val="20000"/>
        </a:spcBef>
        <a:spcAft>
          <a:spcPct val="0"/>
        </a:spcAft>
        <a:defRPr sz="3600" b="1">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35843"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smtClean="0">
                <a:latin typeface="+mn-lt"/>
              </a:defRPr>
            </a:lvl1pPr>
          </a:lstStyle>
          <a:p>
            <a:pPr>
              <a:defRPr/>
            </a:pPr>
            <a:endParaRPr lang="en-US" altLang="zh-CN"/>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smtClean="0">
                <a:latin typeface="+mn-lt"/>
              </a:defRPr>
            </a:lvl1pPr>
          </a:lstStyle>
          <a:p>
            <a:pPr>
              <a:defRPr/>
            </a:pPr>
            <a:endParaRPr lang="en-US" altLang="zh-CN"/>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smtClean="0">
                <a:latin typeface="+mn-lt"/>
              </a:defRPr>
            </a:lvl1pPr>
          </a:lstStyle>
          <a:p>
            <a:pPr>
              <a:defRPr/>
            </a:pPr>
            <a:fld id="{FD633DD6-7F04-44EF-88DC-46761FA41C51}"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ea typeface="宋体" pitchFamily="2" charset="-122"/>
        </a:defRPr>
      </a:lvl2pPr>
      <a:lvl3pPr algn="ctr" rtl="0" fontAlgn="base">
        <a:spcBef>
          <a:spcPct val="0"/>
        </a:spcBef>
        <a:spcAft>
          <a:spcPct val="0"/>
        </a:spcAft>
        <a:defRPr sz="4400">
          <a:solidFill>
            <a:schemeClr val="tx2"/>
          </a:solidFill>
          <a:latin typeface="Arial" pitchFamily="34" charset="0"/>
          <a:ea typeface="宋体" pitchFamily="2" charset="-122"/>
        </a:defRPr>
      </a:lvl3pPr>
      <a:lvl4pPr algn="ctr" rtl="0" fontAlgn="base">
        <a:spcBef>
          <a:spcPct val="0"/>
        </a:spcBef>
        <a:spcAft>
          <a:spcPct val="0"/>
        </a:spcAft>
        <a:defRPr sz="4400">
          <a:solidFill>
            <a:schemeClr val="tx2"/>
          </a:solidFill>
          <a:latin typeface="Arial" pitchFamily="34" charset="0"/>
          <a:ea typeface="宋体" pitchFamily="2" charset="-122"/>
        </a:defRPr>
      </a:lvl4pPr>
      <a:lvl5pPr algn="ctr" rtl="0" fontAlgn="base">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61442" name="Rectangle 2"/>
          <p:cNvSpPr>
            <a:spLocks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61443" name="Rectangle 3"/>
          <p:cNvSpPr>
            <a:spLocks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lnSpc>
                <a:spcPct val="100000"/>
              </a:lnSpc>
              <a:spcBef>
                <a:spcPct val="0"/>
              </a:spcBef>
              <a:defRPr sz="1400" b="0">
                <a:latin typeface="+mn-lt"/>
              </a:defRPr>
            </a:lvl1pPr>
          </a:lstStyle>
          <a:p>
            <a:pPr>
              <a:defRPr/>
            </a:pPr>
            <a:endParaRPr lang="en-US" altLang="zh-CN"/>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lnSpc>
                <a:spcPct val="100000"/>
              </a:lnSpc>
              <a:spcBef>
                <a:spcPct val="0"/>
              </a:spcBef>
              <a:defRPr sz="1400" b="0">
                <a:latin typeface="+mn-lt"/>
              </a:defRPr>
            </a:lvl1pPr>
          </a:lstStyle>
          <a:p>
            <a:pPr>
              <a:defRPr/>
            </a:pPr>
            <a:endParaRPr lang="en-US" altLang="zh-CN"/>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lnSpc>
                <a:spcPct val="100000"/>
              </a:lnSpc>
              <a:spcBef>
                <a:spcPct val="0"/>
              </a:spcBef>
              <a:defRPr sz="1400" b="0">
                <a:latin typeface="+mn-lt"/>
              </a:defRPr>
            </a:lvl1pPr>
          </a:lstStyle>
          <a:p>
            <a:pPr>
              <a:defRPr/>
            </a:pPr>
            <a:fld id="{578708E8-BF9D-4A95-88CE-A7E85FFFED0B}" type="slidenum">
              <a:rPr lang="zh-CN" altLang="en-US"/>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ransition>
    <p:random/>
  </p:transition>
  <p:timing>
    <p:tnLst>
      <p:par>
        <p:cTn id="1" dur="indefinite" restart="never" nodeType="tmRoot"/>
      </p:par>
    </p:tnLst>
  </p:timing>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ea typeface="宋体" pitchFamily="2" charset="-122"/>
        </a:defRPr>
      </a:lvl2pPr>
      <a:lvl3pPr algn="ctr" rtl="0" fontAlgn="base">
        <a:spcBef>
          <a:spcPct val="0"/>
        </a:spcBef>
        <a:spcAft>
          <a:spcPct val="0"/>
        </a:spcAft>
        <a:defRPr sz="4400">
          <a:solidFill>
            <a:schemeClr val="tx2"/>
          </a:solidFill>
          <a:latin typeface="Arial" pitchFamily="34" charset="0"/>
          <a:ea typeface="宋体" pitchFamily="2" charset="-122"/>
        </a:defRPr>
      </a:lvl3pPr>
      <a:lvl4pPr algn="ctr" rtl="0" fontAlgn="base">
        <a:spcBef>
          <a:spcPct val="0"/>
        </a:spcBef>
        <a:spcAft>
          <a:spcPct val="0"/>
        </a:spcAft>
        <a:defRPr sz="4400">
          <a:solidFill>
            <a:schemeClr val="tx2"/>
          </a:solidFill>
          <a:latin typeface="Arial" pitchFamily="34" charset="0"/>
          <a:ea typeface="宋体" pitchFamily="2" charset="-122"/>
        </a:defRPr>
      </a:lvl4pPr>
      <a:lvl5pPr algn="ctr" rtl="0" fontAlgn="base">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63491"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63492"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b="0">
                <a:latin typeface="+mn-lt"/>
              </a:defRPr>
            </a:lvl1pPr>
          </a:lstStyle>
          <a:p>
            <a:fld id="{5AB56E31-CC8D-4EFE-9C0B-32DC2307717B}" type="datetimeFigureOut">
              <a:rPr lang="zh-CN" altLang="en-US"/>
              <a:pPr/>
              <a:t>2015/8/12 Wednesday</a:t>
            </a:fld>
            <a:endParaRPr lang="en-US" altLang="zh-CN"/>
          </a:p>
        </p:txBody>
      </p:sp>
      <p:sp>
        <p:nvSpPr>
          <p:cNvPr id="63493"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b="0">
                <a:latin typeface="+mn-lt"/>
              </a:defRPr>
            </a:lvl1pPr>
          </a:lstStyle>
          <a:p>
            <a:endParaRPr lang="en-US" altLang="zh-CN"/>
          </a:p>
        </p:txBody>
      </p:sp>
      <p:sp>
        <p:nvSpPr>
          <p:cNvPr id="63494"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b="0">
                <a:latin typeface="+mn-lt"/>
              </a:defRPr>
            </a:lvl1pPr>
          </a:lstStyle>
          <a:p>
            <a:fld id="{A60A17C6-F87E-4376-9C0A-27D95D2081D8}" type="slidenum">
              <a:rPr lang="zh-CN" altLang="en-US"/>
              <a:pPr/>
              <a:t>‹#›</a:t>
            </a:fld>
            <a:endParaRPr lang="en-US" altLang="zh-CN"/>
          </a:p>
        </p:txBody>
      </p:sp>
    </p:spTree>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Lst>
  <p:transition>
    <p:random/>
  </p:transition>
  <p:timing>
    <p:tnLst>
      <p:par>
        <p:cTn id="1" dur="indefinite" restart="never" nodeType="tmRoot"/>
      </p:par>
    </p:tnLst>
  </p:timing>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ea typeface="宋体" pitchFamily="2" charset="-122"/>
        </a:defRPr>
      </a:lvl2pPr>
      <a:lvl3pPr algn="ctr" rtl="0" fontAlgn="base">
        <a:spcBef>
          <a:spcPct val="0"/>
        </a:spcBef>
        <a:spcAft>
          <a:spcPct val="0"/>
        </a:spcAft>
        <a:defRPr sz="4400">
          <a:solidFill>
            <a:schemeClr val="tx2"/>
          </a:solidFill>
          <a:latin typeface="Arial" pitchFamily="34" charset="0"/>
          <a:ea typeface="宋体" pitchFamily="2" charset="-122"/>
        </a:defRPr>
      </a:lvl3pPr>
      <a:lvl4pPr algn="ctr" rtl="0" fontAlgn="base">
        <a:spcBef>
          <a:spcPct val="0"/>
        </a:spcBef>
        <a:spcAft>
          <a:spcPct val="0"/>
        </a:spcAft>
        <a:defRPr sz="4400">
          <a:solidFill>
            <a:schemeClr val="tx2"/>
          </a:solidFill>
          <a:latin typeface="Arial" pitchFamily="34" charset="0"/>
          <a:ea typeface="宋体" pitchFamily="2" charset="-122"/>
        </a:defRPr>
      </a:lvl4pPr>
      <a:lvl5pPr algn="ctr" rtl="0" fontAlgn="base">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99331"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99332"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b="0">
                <a:latin typeface="+mn-lt"/>
              </a:defRPr>
            </a:lvl1pPr>
          </a:lstStyle>
          <a:p>
            <a:fld id="{C89441F7-14A1-4C5E-BDDF-6E27F9CBF2D7}" type="datetimeFigureOut">
              <a:rPr lang="zh-CN" altLang="en-US"/>
              <a:pPr/>
              <a:t>2015/8/12 Wednesday</a:t>
            </a:fld>
            <a:endParaRPr lang="en-US" altLang="zh-CN"/>
          </a:p>
        </p:txBody>
      </p:sp>
      <p:sp>
        <p:nvSpPr>
          <p:cNvPr id="99333"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b="0">
                <a:latin typeface="+mn-lt"/>
              </a:defRPr>
            </a:lvl1pPr>
          </a:lstStyle>
          <a:p>
            <a:endParaRPr lang="en-US" altLang="zh-CN"/>
          </a:p>
        </p:txBody>
      </p:sp>
      <p:sp>
        <p:nvSpPr>
          <p:cNvPr id="99334"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b="0">
                <a:latin typeface="+mn-lt"/>
              </a:defRPr>
            </a:lvl1pPr>
          </a:lstStyle>
          <a:p>
            <a:fld id="{20611AA2-789D-40CC-8CA3-DAAEE28939BE}" type="slidenum">
              <a:rPr lang="zh-CN" altLang="en-US"/>
              <a:pPr/>
              <a:t>‹#›</a:t>
            </a:fld>
            <a:endParaRPr lang="en-US" altLang="zh-CN"/>
          </a:p>
        </p:txBody>
      </p:sp>
    </p:spTree>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Lst>
  <p:transition>
    <p:random/>
  </p:transition>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ea typeface="宋体" pitchFamily="2" charset="-122"/>
        </a:defRPr>
      </a:lvl2pPr>
      <a:lvl3pPr algn="ctr" rtl="0" fontAlgn="base">
        <a:spcBef>
          <a:spcPct val="0"/>
        </a:spcBef>
        <a:spcAft>
          <a:spcPct val="0"/>
        </a:spcAft>
        <a:defRPr sz="4400">
          <a:solidFill>
            <a:schemeClr val="tx2"/>
          </a:solidFill>
          <a:latin typeface="Arial" pitchFamily="34" charset="0"/>
          <a:ea typeface="宋体" pitchFamily="2" charset="-122"/>
        </a:defRPr>
      </a:lvl3pPr>
      <a:lvl4pPr algn="ctr" rtl="0" fontAlgn="base">
        <a:spcBef>
          <a:spcPct val="0"/>
        </a:spcBef>
        <a:spcAft>
          <a:spcPct val="0"/>
        </a:spcAft>
        <a:defRPr sz="4400">
          <a:solidFill>
            <a:schemeClr val="tx2"/>
          </a:solidFill>
          <a:latin typeface="Arial" pitchFamily="34" charset="0"/>
          <a:ea typeface="宋体" pitchFamily="2" charset="-122"/>
        </a:defRPr>
      </a:lvl4pPr>
      <a:lvl5pPr algn="ctr" rtl="0" fontAlgn="base">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1366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1366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kumimoji="1" sz="1400" b="0"/>
            </a:lvl1pPr>
          </a:lstStyle>
          <a:p>
            <a:fld id="{587C9BCA-B517-4E96-AEDE-1E0E3F10AC4C}" type="datetimeFigureOut">
              <a:rPr lang="zh-CN" altLang="en-US"/>
              <a:pPr/>
              <a:t>2015/8/12 Wednesday</a:t>
            </a:fld>
            <a:endParaRPr lang="en-US" altLang="zh-CN"/>
          </a:p>
        </p:txBody>
      </p:sp>
      <p:sp>
        <p:nvSpPr>
          <p:cNvPr id="11366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kumimoji="1" sz="1400" b="0"/>
            </a:lvl1pPr>
          </a:lstStyle>
          <a:p>
            <a:endParaRPr lang="en-US" altLang="zh-CN"/>
          </a:p>
        </p:txBody>
      </p:sp>
      <p:sp>
        <p:nvSpPr>
          <p:cNvPr id="11367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kumimoji="1" sz="1400" b="0"/>
            </a:lvl1pPr>
          </a:lstStyle>
          <a:p>
            <a:fld id="{F255DDE3-22AE-45E5-8F31-C6DD35BB5E69}" type="slidenum">
              <a:rPr lang="zh-CN" altLang="en-US"/>
              <a:pPr/>
              <a:t>‹#›</a:t>
            </a:fld>
            <a:endParaRPr lang="en-US" altLang="zh-CN"/>
          </a:p>
        </p:txBody>
      </p:sp>
    </p:spTree>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Lst>
  <p:transition>
    <p:random/>
  </p:transition>
  <p:timing>
    <p:tnLst>
      <p:par>
        <p:cTn id="1" dur="indefinite" restart="never" nodeType="tmRoot"/>
      </p:par>
    </p:tnLst>
  </p:timing>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ea typeface="宋体" pitchFamily="2" charset="-122"/>
        </a:defRPr>
      </a:lvl2pPr>
      <a:lvl3pPr algn="ctr" rtl="0" fontAlgn="base">
        <a:spcBef>
          <a:spcPct val="0"/>
        </a:spcBef>
        <a:spcAft>
          <a:spcPct val="0"/>
        </a:spcAft>
        <a:defRPr sz="4400">
          <a:solidFill>
            <a:schemeClr val="tx2"/>
          </a:solidFill>
          <a:latin typeface="Times New Roman" pitchFamily="18" charset="0"/>
          <a:ea typeface="宋体" pitchFamily="2" charset="-122"/>
        </a:defRPr>
      </a:lvl3pPr>
      <a:lvl4pPr algn="ctr" rtl="0" fontAlgn="base">
        <a:spcBef>
          <a:spcPct val="0"/>
        </a:spcBef>
        <a:spcAft>
          <a:spcPct val="0"/>
        </a:spcAft>
        <a:defRPr sz="4400">
          <a:solidFill>
            <a:schemeClr val="tx2"/>
          </a:solidFill>
          <a:latin typeface="Times New Roman" pitchFamily="18" charset="0"/>
          <a:ea typeface="宋体" pitchFamily="2" charset="-122"/>
        </a:defRPr>
      </a:lvl4pPr>
      <a:lvl5pPr algn="ctr" rtl="0" fontAlgn="base">
        <a:spcBef>
          <a:spcPct val="0"/>
        </a:spcBef>
        <a:spcAft>
          <a:spcPct val="0"/>
        </a:spcAft>
        <a:defRPr sz="4400">
          <a:solidFill>
            <a:schemeClr val="tx2"/>
          </a:solidFill>
          <a:latin typeface="Times New Roman" pitchFamily="18" charset="0"/>
          <a:ea typeface="宋体" pitchFamily="2" charset="-122"/>
        </a:defRPr>
      </a:lvl5pPr>
      <a:lvl6pPr marL="457200" algn="ctr" rtl="0" fontAlgn="base">
        <a:spcBef>
          <a:spcPct val="0"/>
        </a:spcBef>
        <a:spcAft>
          <a:spcPct val="0"/>
        </a:spcAft>
        <a:defRPr sz="4400">
          <a:solidFill>
            <a:schemeClr val="tx2"/>
          </a:solidFill>
          <a:latin typeface="Times New Roman" pitchFamily="18" charset="0"/>
          <a:ea typeface="宋体" pitchFamily="2" charset="-122"/>
        </a:defRPr>
      </a:lvl6pPr>
      <a:lvl7pPr marL="914400" algn="ctr" rtl="0" fontAlgn="base">
        <a:spcBef>
          <a:spcPct val="0"/>
        </a:spcBef>
        <a:spcAft>
          <a:spcPct val="0"/>
        </a:spcAft>
        <a:defRPr sz="4400">
          <a:solidFill>
            <a:schemeClr val="tx2"/>
          </a:solidFill>
          <a:latin typeface="Times New Roman" pitchFamily="18" charset="0"/>
          <a:ea typeface="宋体" pitchFamily="2" charset="-122"/>
        </a:defRPr>
      </a:lvl7pPr>
      <a:lvl8pPr marL="1371600" algn="ctr" rtl="0" fontAlgn="base">
        <a:spcBef>
          <a:spcPct val="0"/>
        </a:spcBef>
        <a:spcAft>
          <a:spcPct val="0"/>
        </a:spcAft>
        <a:defRPr sz="4400">
          <a:solidFill>
            <a:schemeClr val="tx2"/>
          </a:solidFill>
          <a:latin typeface="Times New Roman" pitchFamily="18" charset="0"/>
          <a:ea typeface="宋体" pitchFamily="2" charset="-122"/>
        </a:defRPr>
      </a:lvl8pPr>
      <a:lvl9pPr marL="1828800" algn="ctr" rtl="0" fontAlgn="base">
        <a:spcBef>
          <a:spcPct val="0"/>
        </a:spcBef>
        <a:spcAft>
          <a:spcPct val="0"/>
        </a:spcAft>
        <a:defRPr sz="4400">
          <a:solidFill>
            <a:schemeClr val="tx2"/>
          </a:solidFill>
          <a:latin typeface="Times New Roman" pitchFamily="18" charset="0"/>
          <a:ea typeface="宋体" pitchFamily="2" charset="-122"/>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25955"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717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atin typeface="+mj-lt"/>
              </a:defRPr>
            </a:lvl1pPr>
          </a:lstStyle>
          <a:p>
            <a:pPr>
              <a:defRPr/>
            </a:pPr>
            <a:endParaRPr lang="en-US" altLang="zh-CN"/>
          </a:p>
        </p:txBody>
      </p:sp>
      <p:sp>
        <p:nvSpPr>
          <p:cNvPr id="717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latin typeface="+mj-lt"/>
              </a:defRPr>
            </a:lvl1pPr>
          </a:lstStyle>
          <a:p>
            <a:pPr>
              <a:defRPr/>
            </a:pPr>
            <a:endParaRPr lang="en-US" altLang="zh-CN"/>
          </a:p>
        </p:txBody>
      </p:sp>
      <p:sp>
        <p:nvSpPr>
          <p:cNvPr id="717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atin typeface="+mj-lt"/>
              </a:defRPr>
            </a:lvl1pPr>
          </a:lstStyle>
          <a:p>
            <a:pPr>
              <a:defRPr/>
            </a:pPr>
            <a:fld id="{C1964B88-0A8F-430A-BA39-82DA60932715}"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ea typeface="宋体" pitchFamily="2" charset="-122"/>
        </a:defRPr>
      </a:lvl2pPr>
      <a:lvl3pPr algn="ctr" rtl="0" fontAlgn="base">
        <a:spcBef>
          <a:spcPct val="0"/>
        </a:spcBef>
        <a:spcAft>
          <a:spcPct val="0"/>
        </a:spcAft>
        <a:defRPr sz="4400">
          <a:solidFill>
            <a:schemeClr val="tx2"/>
          </a:solidFill>
          <a:latin typeface="Arial" pitchFamily="34" charset="0"/>
          <a:ea typeface="宋体" pitchFamily="2" charset="-122"/>
        </a:defRPr>
      </a:lvl3pPr>
      <a:lvl4pPr algn="ctr" rtl="0" fontAlgn="base">
        <a:spcBef>
          <a:spcPct val="0"/>
        </a:spcBef>
        <a:spcAft>
          <a:spcPct val="0"/>
        </a:spcAft>
        <a:defRPr sz="4400">
          <a:solidFill>
            <a:schemeClr val="tx2"/>
          </a:solidFill>
          <a:latin typeface="Arial" pitchFamily="34" charset="0"/>
          <a:ea typeface="宋体" pitchFamily="2" charset="-122"/>
        </a:defRPr>
      </a:lvl4pPr>
      <a:lvl5pPr algn="ctr" rtl="0" fontAlgn="base">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fontAlgn="base">
        <a:lnSpc>
          <a:spcPct val="120000"/>
        </a:lnSpc>
        <a:spcBef>
          <a:spcPct val="20000"/>
        </a:spcBef>
        <a:spcAft>
          <a:spcPct val="0"/>
        </a:spcAft>
        <a:buChar char="•"/>
        <a:defRPr sz="3600" b="1">
          <a:solidFill>
            <a:schemeClr val="tx1"/>
          </a:solidFill>
          <a:latin typeface="+mn-lt"/>
          <a:ea typeface="+mn-ea"/>
          <a:cs typeface="+mn-cs"/>
        </a:defRPr>
      </a:lvl1pPr>
      <a:lvl2pPr marL="742950" indent="-285750" algn="l" rtl="0" fontAlgn="base">
        <a:lnSpc>
          <a:spcPct val="120000"/>
        </a:lnSpc>
        <a:spcBef>
          <a:spcPct val="20000"/>
        </a:spcBef>
        <a:spcAft>
          <a:spcPct val="0"/>
        </a:spcAft>
        <a:buChar char="–"/>
        <a:defRPr sz="3600" b="1">
          <a:solidFill>
            <a:schemeClr val="tx1"/>
          </a:solidFill>
          <a:latin typeface="+mn-lt"/>
          <a:ea typeface="+mn-ea"/>
        </a:defRPr>
      </a:lvl2pPr>
      <a:lvl3pPr marL="1143000" indent="-228600" algn="l" rtl="0" fontAlgn="base">
        <a:lnSpc>
          <a:spcPct val="120000"/>
        </a:lnSpc>
        <a:spcBef>
          <a:spcPct val="20000"/>
        </a:spcBef>
        <a:spcAft>
          <a:spcPct val="0"/>
        </a:spcAft>
        <a:buChar char="•"/>
        <a:defRPr sz="3600" b="1">
          <a:solidFill>
            <a:schemeClr val="tx1"/>
          </a:solidFill>
          <a:latin typeface="+mn-lt"/>
          <a:ea typeface="+mn-ea"/>
        </a:defRPr>
      </a:lvl3pPr>
      <a:lvl4pPr marL="1600200" indent="-228600" algn="l" rtl="0" fontAlgn="base">
        <a:lnSpc>
          <a:spcPct val="120000"/>
        </a:lnSpc>
        <a:spcBef>
          <a:spcPct val="20000"/>
        </a:spcBef>
        <a:spcAft>
          <a:spcPct val="0"/>
        </a:spcAft>
        <a:buChar char="–"/>
        <a:defRPr sz="3600" b="1">
          <a:solidFill>
            <a:schemeClr val="tx1"/>
          </a:solidFill>
          <a:latin typeface="+mn-lt"/>
          <a:ea typeface="+mn-ea"/>
        </a:defRPr>
      </a:lvl4pPr>
      <a:lvl5pPr marL="2057400" indent="-228600" algn="l" rtl="0" fontAlgn="base">
        <a:lnSpc>
          <a:spcPct val="120000"/>
        </a:lnSpc>
        <a:spcBef>
          <a:spcPct val="20000"/>
        </a:spcBef>
        <a:spcAft>
          <a:spcPct val="0"/>
        </a:spcAft>
        <a:buChar char="»"/>
        <a:defRPr sz="3600" b="1">
          <a:solidFill>
            <a:schemeClr val="tx1"/>
          </a:solidFill>
          <a:latin typeface="+mn-lt"/>
          <a:ea typeface="+mn-ea"/>
        </a:defRPr>
      </a:lvl5pPr>
      <a:lvl6pPr marL="2514600" indent="-228600" algn="l" rtl="0" fontAlgn="base">
        <a:lnSpc>
          <a:spcPct val="120000"/>
        </a:lnSpc>
        <a:spcBef>
          <a:spcPct val="20000"/>
        </a:spcBef>
        <a:spcAft>
          <a:spcPct val="0"/>
        </a:spcAft>
        <a:buChar char="»"/>
        <a:defRPr sz="3600" b="1">
          <a:solidFill>
            <a:schemeClr val="tx1"/>
          </a:solidFill>
          <a:latin typeface="+mn-lt"/>
          <a:ea typeface="+mn-ea"/>
        </a:defRPr>
      </a:lvl6pPr>
      <a:lvl7pPr marL="2971800" indent="-228600" algn="l" rtl="0" fontAlgn="base">
        <a:lnSpc>
          <a:spcPct val="120000"/>
        </a:lnSpc>
        <a:spcBef>
          <a:spcPct val="20000"/>
        </a:spcBef>
        <a:spcAft>
          <a:spcPct val="0"/>
        </a:spcAft>
        <a:buChar char="»"/>
        <a:defRPr sz="3600" b="1">
          <a:solidFill>
            <a:schemeClr val="tx1"/>
          </a:solidFill>
          <a:latin typeface="+mn-lt"/>
          <a:ea typeface="+mn-ea"/>
        </a:defRPr>
      </a:lvl7pPr>
      <a:lvl8pPr marL="3429000" indent="-228600" algn="l" rtl="0" fontAlgn="base">
        <a:lnSpc>
          <a:spcPct val="120000"/>
        </a:lnSpc>
        <a:spcBef>
          <a:spcPct val="20000"/>
        </a:spcBef>
        <a:spcAft>
          <a:spcPct val="0"/>
        </a:spcAft>
        <a:buChar char="»"/>
        <a:defRPr sz="3600" b="1">
          <a:solidFill>
            <a:schemeClr val="tx1"/>
          </a:solidFill>
          <a:latin typeface="+mn-lt"/>
          <a:ea typeface="+mn-ea"/>
        </a:defRPr>
      </a:lvl8pPr>
      <a:lvl9pPr marL="3886200" indent="-228600" algn="l" rtl="0" fontAlgn="base">
        <a:lnSpc>
          <a:spcPct val="120000"/>
        </a:lnSpc>
        <a:spcBef>
          <a:spcPct val="20000"/>
        </a:spcBef>
        <a:spcAft>
          <a:spcPct val="0"/>
        </a:spcAft>
        <a:buChar char="»"/>
        <a:defRPr sz="3600" b="1">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1.xml"/></Relationships>
</file>

<file path=ppt/slides/_rels/slide10.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22.jpeg"/><Relationship Id="rId7" Type="http://schemas.openxmlformats.org/officeDocument/2006/relationships/image" Target="../media/image26.jpeg"/><Relationship Id="rId2" Type="http://schemas.openxmlformats.org/officeDocument/2006/relationships/image" Target="../media/image21.jpeg"/><Relationship Id="rId1" Type="http://schemas.openxmlformats.org/officeDocument/2006/relationships/slideLayout" Target="../slideLayouts/slideLayout7.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 Id="rId9" Type="http://schemas.openxmlformats.org/officeDocument/2006/relationships/image" Target="../media/image28.jpeg"/></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slideLayout" Target="../slideLayouts/slideLayout76.xml"/><Relationship Id="rId1" Type="http://schemas.openxmlformats.org/officeDocument/2006/relationships/audio" Target="file:///C:\Documents%20and%20Settings\lenovo\&#26700;&#38754;\&#19971;&#19979;U4\05%20Unit%204%20Section%20B%20Activity%201B.mp3"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slideLayout" Target="../slideLayouts/slideLayout76.xml"/><Relationship Id="rId1" Type="http://schemas.openxmlformats.org/officeDocument/2006/relationships/audio" Target="file:///C:\Documents%20and%20Settings\lenovo\&#26700;&#38754;\&#19971;&#19979;U4\06%20Unit%204%20Section%20B%20Activity%201C.mp3"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21.xml.rels><?xml version="1.0" encoding="UTF-8" standalone="yes"?>
<Relationships xmlns="http://schemas.openxmlformats.org/package/2006/relationships"><Relationship Id="rId3" Type="http://schemas.openxmlformats.org/officeDocument/2006/relationships/image" Target="../media/image31.gif"/><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xml"/><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1.xml"/></Relationships>
</file>

<file path=ppt/slides/_rels/slide2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1.xml"/></Relationships>
</file>

<file path=ppt/slides/_rels/slide26.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1.xml"/></Relationships>
</file>

<file path=ppt/slides/_rels/slide27.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1.xml"/></Relationships>
</file>

<file path=ppt/slides/_rels/slide2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3" Type="http://schemas.openxmlformats.org/officeDocument/2006/relationships/image" Target="../media/image4.gif"/><Relationship Id="rId7" Type="http://schemas.openxmlformats.org/officeDocument/2006/relationships/image" Target="../media/image8.emf"/><Relationship Id="rId2" Type="http://schemas.openxmlformats.org/officeDocument/2006/relationships/image" Target="../media/image3.gif"/><Relationship Id="rId1" Type="http://schemas.openxmlformats.org/officeDocument/2006/relationships/slideLayout" Target="../slideLayouts/slideLayout7.xml"/><Relationship Id="rId6" Type="http://schemas.openxmlformats.org/officeDocument/2006/relationships/image" Target="../media/image7.gif"/><Relationship Id="rId5" Type="http://schemas.openxmlformats.org/officeDocument/2006/relationships/image" Target="../media/image6.gif"/><Relationship Id="rId4" Type="http://schemas.openxmlformats.org/officeDocument/2006/relationships/image" Target="../media/image5.gi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1.xml"/><Relationship Id="rId1" Type="http://schemas.openxmlformats.org/officeDocument/2006/relationships/themeOverride" Target="../theme/themeOverride4.xml"/></Relationships>
</file>

<file path=ppt/slides/_rels/slide3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slideLayout" Target="../slideLayouts/slideLayout5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Layout" Target="../slideLayouts/slideLayout38.xml"/><Relationship Id="rId1" Type="http://schemas.openxmlformats.org/officeDocument/2006/relationships/themeOverride" Target="../theme/themeOverride1.xml"/><Relationship Id="rId5" Type="http://schemas.openxmlformats.org/officeDocument/2006/relationships/image" Target="../media/image11.jpe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60.xml"/><Relationship Id="rId1" Type="http://schemas.openxmlformats.org/officeDocument/2006/relationships/themeOverride" Target="../theme/themeOverride2.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slideLayout" Target="../slideLayouts/slideLayout43.xml"/><Relationship Id="rId1" Type="http://schemas.openxmlformats.org/officeDocument/2006/relationships/themeOverride" Target="../theme/themeOverride3.xml"/></Relationships>
</file>

<file path=ppt/slides/_rels/slide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90466" name="Text Box 2"/>
          <p:cNvSpPr txBox="1">
            <a:spLocks noChangeArrowheads="1"/>
          </p:cNvSpPr>
          <p:nvPr/>
        </p:nvSpPr>
        <p:spPr bwMode="auto">
          <a:xfrm>
            <a:off x="1042988" y="908050"/>
            <a:ext cx="5365750" cy="208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b="1">
                <a:solidFill>
                  <a:schemeClr val="tx1"/>
                </a:solidFill>
                <a:latin typeface="Times New Roman" pitchFamily="18" charset="0"/>
                <a:ea typeface="宋体" pitchFamily="2" charset="-122"/>
              </a:defRPr>
            </a:lvl1pPr>
            <a:lvl2pPr marL="742950" indent="-285750" eaLnBrk="0" hangingPunct="0">
              <a:defRPr sz="3600" b="1">
                <a:solidFill>
                  <a:schemeClr val="tx1"/>
                </a:solidFill>
                <a:latin typeface="Times New Roman" pitchFamily="18" charset="0"/>
                <a:ea typeface="宋体" pitchFamily="2" charset="-122"/>
              </a:defRPr>
            </a:lvl2pPr>
            <a:lvl3pPr marL="1143000" indent="-228600" eaLnBrk="0" hangingPunct="0">
              <a:defRPr sz="3600" b="1">
                <a:solidFill>
                  <a:schemeClr val="tx1"/>
                </a:solidFill>
                <a:latin typeface="Times New Roman" pitchFamily="18" charset="0"/>
                <a:ea typeface="宋体" pitchFamily="2" charset="-122"/>
              </a:defRPr>
            </a:lvl3pPr>
            <a:lvl4pPr marL="1600200" indent="-228600" eaLnBrk="0" hangingPunct="0">
              <a:defRPr sz="3600" b="1">
                <a:solidFill>
                  <a:schemeClr val="tx1"/>
                </a:solidFill>
                <a:latin typeface="Times New Roman" pitchFamily="18" charset="0"/>
                <a:ea typeface="宋体" pitchFamily="2" charset="-122"/>
              </a:defRPr>
            </a:lvl4pPr>
            <a:lvl5pPr marL="2057400" indent="-228600" eaLnBrk="0" hangingPunct="0">
              <a:defRPr sz="36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6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6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6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600" b="1">
                <a:solidFill>
                  <a:schemeClr val="tx1"/>
                </a:solidFill>
                <a:latin typeface="Times New Roman" pitchFamily="18" charset="0"/>
                <a:ea typeface="宋体" pitchFamily="2" charset="-122"/>
              </a:defRPr>
            </a:lvl9pPr>
          </a:lstStyle>
          <a:p>
            <a:pPr algn="ctr" eaLnBrk="1" hangingPunct="1">
              <a:lnSpc>
                <a:spcPct val="115000"/>
              </a:lnSpc>
            </a:pPr>
            <a:r>
              <a:rPr lang="en-US" altLang="zh-CN" sz="6000">
                <a:solidFill>
                  <a:srgbClr val="FF0066"/>
                </a:solidFill>
                <a:latin typeface="Arial" pitchFamily="34" charset="0"/>
              </a:rPr>
              <a:t>Unit 4</a:t>
            </a:r>
          </a:p>
          <a:p>
            <a:pPr algn="ctr" eaLnBrk="1" hangingPunct="1">
              <a:lnSpc>
                <a:spcPct val="115000"/>
              </a:lnSpc>
            </a:pPr>
            <a:r>
              <a:rPr lang="en-US" altLang="zh-CN" sz="5400"/>
              <a:t>Don’t eat in class.</a:t>
            </a:r>
          </a:p>
        </p:txBody>
      </p:sp>
      <p:pic>
        <p:nvPicPr>
          <p:cNvPr id="68611" name="Picture 3" descr="图片26"/>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042988" y="3068638"/>
            <a:ext cx="2952750" cy="31686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0466"/>
                                        </p:tgtEl>
                                        <p:attrNameLst>
                                          <p:attrName>style.visibility</p:attrName>
                                        </p:attrNameLst>
                                      </p:cBhvr>
                                      <p:to>
                                        <p:strVal val="visible"/>
                                      </p:to>
                                    </p:set>
                                    <p:animEffect transition="in" filter="blinds(horizontal)">
                                      <p:cBhvr>
                                        <p:cTn id="7" dur="500"/>
                                        <p:tgtEl>
                                          <p:spTgt spid="1904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0466"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4259" name="Rectangle 1027"/>
          <p:cNvSpPr>
            <a:spLocks noGrp="1" noChangeArrowheads="1"/>
          </p:cNvSpPr>
          <p:nvPr>
            <p:ph type="body" idx="1"/>
          </p:nvPr>
        </p:nvSpPr>
        <p:spPr>
          <a:xfrm>
            <a:off x="468313" y="476250"/>
            <a:ext cx="6202362" cy="1655763"/>
          </a:xfrm>
        </p:spPr>
        <p:txBody>
          <a:bodyPr/>
          <a:lstStyle/>
          <a:p>
            <a:pPr>
              <a:lnSpc>
                <a:spcPct val="130000"/>
              </a:lnSpc>
              <a:spcBef>
                <a:spcPct val="0"/>
              </a:spcBef>
              <a:buFontTx/>
              <a:buNone/>
            </a:pPr>
            <a:r>
              <a:rPr lang="en-US" altLang="zh-CN" smtClean="0"/>
              <a:t>Can you run in the hallways?  </a:t>
            </a:r>
          </a:p>
          <a:p>
            <a:pPr>
              <a:lnSpc>
                <a:spcPct val="130000"/>
              </a:lnSpc>
              <a:spcBef>
                <a:spcPct val="0"/>
              </a:spcBef>
              <a:buFontTx/>
              <a:buNone/>
            </a:pPr>
            <a:r>
              <a:rPr lang="en-US" altLang="zh-CN" smtClean="0">
                <a:solidFill>
                  <a:srgbClr val="FF0000"/>
                </a:solidFill>
              </a:rPr>
              <a:t>No, we can’t.</a:t>
            </a:r>
          </a:p>
        </p:txBody>
      </p:sp>
      <p:grpSp>
        <p:nvGrpSpPr>
          <p:cNvPr id="2" name="Group 1033"/>
          <p:cNvGrpSpPr>
            <a:grpSpLocks/>
          </p:cNvGrpSpPr>
          <p:nvPr/>
        </p:nvGrpSpPr>
        <p:grpSpPr bwMode="auto">
          <a:xfrm>
            <a:off x="2843213" y="2133600"/>
            <a:ext cx="5689600" cy="4311650"/>
            <a:chOff x="1474" y="1525"/>
            <a:chExt cx="3493" cy="2399"/>
          </a:xfrm>
        </p:grpSpPr>
        <p:pic>
          <p:nvPicPr>
            <p:cNvPr id="3076" name="Picture 1028" descr="zx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4" y="1525"/>
              <a:ext cx="3493" cy="2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Picture 1029" descr="193"/>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653" y="2478"/>
              <a:ext cx="987" cy="1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78" name="Group 1032"/>
            <p:cNvGrpSpPr>
              <a:grpSpLocks/>
            </p:cNvGrpSpPr>
            <p:nvPr/>
          </p:nvGrpSpPr>
          <p:grpSpPr bwMode="auto">
            <a:xfrm>
              <a:off x="2563" y="3158"/>
              <a:ext cx="1134" cy="363"/>
              <a:chOff x="3515" y="3067"/>
              <a:chExt cx="499" cy="363"/>
            </a:xfrm>
          </p:grpSpPr>
          <p:sp>
            <p:nvSpPr>
              <p:cNvPr id="3079" name="Line 1030"/>
              <p:cNvSpPr>
                <a:spLocks noChangeShapeType="1"/>
              </p:cNvSpPr>
              <p:nvPr/>
            </p:nvSpPr>
            <p:spPr bwMode="auto">
              <a:xfrm flipH="1">
                <a:off x="3515" y="3067"/>
                <a:ext cx="454" cy="363"/>
              </a:xfrm>
              <a:prstGeom prst="line">
                <a:avLst/>
              </a:prstGeom>
              <a:noFill/>
              <a:ln w="44450">
                <a:solidFill>
                  <a:srgbClr val="FF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80" name="Line 1031"/>
              <p:cNvSpPr>
                <a:spLocks noChangeShapeType="1"/>
              </p:cNvSpPr>
              <p:nvPr/>
            </p:nvSpPr>
            <p:spPr bwMode="auto">
              <a:xfrm>
                <a:off x="3560" y="3113"/>
                <a:ext cx="454" cy="317"/>
              </a:xfrm>
              <a:prstGeom prst="line">
                <a:avLst/>
              </a:prstGeom>
              <a:noFill/>
              <a:ln w="44450">
                <a:solidFill>
                  <a:srgbClr val="FF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spTree>
  </p:cSld>
  <p:clrMapOvr>
    <a:masterClrMapping/>
  </p:clrMapOvr>
  <p:transition>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nodeType="clickEffect">
                                  <p:stCondLst>
                                    <p:cond delay="0"/>
                                  </p:stCondLst>
                                  <p:childTnLst>
                                    <p:set>
                                      <p:cBhvr>
                                        <p:cTn id="6" dur="1" fill="hold">
                                          <p:stCondLst>
                                            <p:cond delay="0"/>
                                          </p:stCondLst>
                                        </p:cTn>
                                        <p:tgtEl>
                                          <p:spTgt spid="224259">
                                            <p:txEl>
                                              <p:pRg st="0" end="0"/>
                                            </p:txEl>
                                          </p:spTgt>
                                        </p:tgtEl>
                                        <p:attrNameLst>
                                          <p:attrName>style.visibility</p:attrName>
                                        </p:attrNameLst>
                                      </p:cBhvr>
                                      <p:to>
                                        <p:strVal val="visible"/>
                                      </p:to>
                                    </p:set>
                                    <p:animEffect transition="in" filter="box(out)">
                                      <p:cBhvr>
                                        <p:cTn id="7" dur="500"/>
                                        <p:tgtEl>
                                          <p:spTgt spid="22425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nodeType="clickEffect">
                                  <p:stCondLst>
                                    <p:cond delay="0"/>
                                  </p:stCondLst>
                                  <p:childTnLst>
                                    <p:set>
                                      <p:cBhvr>
                                        <p:cTn id="11" dur="1" fill="hold">
                                          <p:stCondLst>
                                            <p:cond delay="0"/>
                                          </p:stCondLst>
                                        </p:cTn>
                                        <p:tgtEl>
                                          <p:spTgt spid="224259">
                                            <p:txEl>
                                              <p:pRg st="1" end="1"/>
                                            </p:txEl>
                                          </p:spTgt>
                                        </p:tgtEl>
                                        <p:attrNameLst>
                                          <p:attrName>style.visibility</p:attrName>
                                        </p:attrNameLst>
                                      </p:cBhvr>
                                      <p:to>
                                        <p:strVal val="visible"/>
                                      </p:to>
                                    </p:set>
                                    <p:animEffect transition="in" filter="box(out)">
                                      <p:cBhvr>
                                        <p:cTn id="12" dur="500"/>
                                        <p:tgtEl>
                                          <p:spTgt spid="22425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6306" name="Rectangle 1026"/>
          <p:cNvSpPr>
            <a:spLocks noGrp="1" noChangeArrowheads="1"/>
          </p:cNvSpPr>
          <p:nvPr>
            <p:ph type="body" idx="1"/>
          </p:nvPr>
        </p:nvSpPr>
        <p:spPr>
          <a:xfrm>
            <a:off x="539750" y="333375"/>
            <a:ext cx="6985000" cy="2087563"/>
          </a:xfrm>
        </p:spPr>
        <p:txBody>
          <a:bodyPr/>
          <a:lstStyle/>
          <a:p>
            <a:pPr>
              <a:lnSpc>
                <a:spcPct val="130000"/>
              </a:lnSpc>
              <a:spcBef>
                <a:spcPct val="0"/>
              </a:spcBef>
              <a:buFontTx/>
              <a:buNone/>
            </a:pPr>
            <a:r>
              <a:rPr lang="en-US" altLang="zh-CN" smtClean="0">
                <a:effectLst>
                  <a:outerShdw blurRad="38100" dist="38100" dir="2700000" algn="tl">
                    <a:srgbClr val="C0C0C0"/>
                  </a:outerShdw>
                </a:effectLst>
              </a:rPr>
              <a:t>Can you </a:t>
            </a:r>
            <a:r>
              <a:rPr lang="en-US" altLang="zh-CN" smtClean="0"/>
              <a:t>go out on school nights?</a:t>
            </a:r>
          </a:p>
          <a:p>
            <a:pPr>
              <a:lnSpc>
                <a:spcPct val="130000"/>
              </a:lnSpc>
              <a:spcBef>
                <a:spcPct val="0"/>
              </a:spcBef>
              <a:buFontTx/>
              <a:buNone/>
            </a:pPr>
            <a:r>
              <a:rPr lang="en-US" altLang="zh-CN" smtClean="0">
                <a:solidFill>
                  <a:srgbClr val="FF0000"/>
                </a:solidFill>
              </a:rPr>
              <a:t>No, we can’t.</a:t>
            </a:r>
          </a:p>
        </p:txBody>
      </p:sp>
      <p:pic>
        <p:nvPicPr>
          <p:cNvPr id="226308" name="Picture 1028" descr="12480919_2005071408150941125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25875" y="1412875"/>
            <a:ext cx="4562475" cy="504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1029"/>
          <p:cNvGrpSpPr>
            <a:grpSpLocks/>
          </p:cNvGrpSpPr>
          <p:nvPr/>
        </p:nvGrpSpPr>
        <p:grpSpPr bwMode="auto">
          <a:xfrm>
            <a:off x="4691063" y="4365625"/>
            <a:ext cx="2879725" cy="792163"/>
            <a:chOff x="3515" y="3067"/>
            <a:chExt cx="499" cy="363"/>
          </a:xfrm>
        </p:grpSpPr>
        <p:sp>
          <p:nvSpPr>
            <p:cNvPr id="4101" name="Line 1030"/>
            <p:cNvSpPr>
              <a:spLocks noChangeShapeType="1"/>
            </p:cNvSpPr>
            <p:nvPr/>
          </p:nvSpPr>
          <p:spPr bwMode="auto">
            <a:xfrm flipH="1">
              <a:off x="3515" y="3067"/>
              <a:ext cx="454" cy="363"/>
            </a:xfrm>
            <a:prstGeom prst="line">
              <a:avLst/>
            </a:prstGeom>
            <a:noFill/>
            <a:ln w="44450">
              <a:solidFill>
                <a:srgbClr val="FF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102" name="Line 1031"/>
            <p:cNvSpPr>
              <a:spLocks noChangeShapeType="1"/>
            </p:cNvSpPr>
            <p:nvPr/>
          </p:nvSpPr>
          <p:spPr bwMode="auto">
            <a:xfrm>
              <a:off x="3560" y="3113"/>
              <a:ext cx="454" cy="317"/>
            </a:xfrm>
            <a:prstGeom prst="line">
              <a:avLst/>
            </a:prstGeom>
            <a:noFill/>
            <a:ln w="44450">
              <a:solidFill>
                <a:srgbClr val="FF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p:cTn id="6" dur="1" fill="hold">
                                          <p:stCondLst>
                                            <p:cond delay="0"/>
                                          </p:stCondLst>
                                        </p:cTn>
                                        <p:tgtEl>
                                          <p:spTgt spid="226306">
                                            <p:txEl>
                                              <p:pRg st="0" end="0"/>
                                            </p:txEl>
                                          </p:spTgt>
                                        </p:tgtEl>
                                        <p:attrNameLst>
                                          <p:attrName>style.visibility</p:attrName>
                                        </p:attrNameLst>
                                      </p:cBhvr>
                                      <p:to>
                                        <p:strVal val="visible"/>
                                      </p:to>
                                    </p:set>
                                    <p:animEffect transition="in" filter="slide(fromBottom)">
                                      <p:cBhvr>
                                        <p:cTn id="7" dur="500"/>
                                        <p:tgtEl>
                                          <p:spTgt spid="22630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nodeType="clickEffect">
                                  <p:stCondLst>
                                    <p:cond delay="0"/>
                                  </p:stCondLst>
                                  <p:childTnLst>
                                    <p:set>
                                      <p:cBhvr>
                                        <p:cTn id="11" dur="1" fill="hold">
                                          <p:stCondLst>
                                            <p:cond delay="0"/>
                                          </p:stCondLst>
                                        </p:cTn>
                                        <p:tgtEl>
                                          <p:spTgt spid="226306">
                                            <p:txEl>
                                              <p:pRg st="1" end="1"/>
                                            </p:txEl>
                                          </p:spTgt>
                                        </p:tgtEl>
                                        <p:attrNameLst>
                                          <p:attrName>style.visibility</p:attrName>
                                        </p:attrNameLst>
                                      </p:cBhvr>
                                      <p:to>
                                        <p:strVal val="visible"/>
                                      </p:to>
                                    </p:set>
                                    <p:animEffect transition="in" filter="slide(fromBottom)">
                                      <p:cBhvr>
                                        <p:cTn id="12" dur="500"/>
                                        <p:tgtEl>
                                          <p:spTgt spid="22630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8354" name="Rectangle 1026"/>
          <p:cNvSpPr>
            <a:spLocks noGrp="1" noChangeArrowheads="1"/>
          </p:cNvSpPr>
          <p:nvPr>
            <p:ph type="body" idx="1"/>
          </p:nvPr>
        </p:nvSpPr>
        <p:spPr>
          <a:xfrm>
            <a:off x="468313" y="404813"/>
            <a:ext cx="7991475" cy="1944687"/>
          </a:xfrm>
          <a:extLst>
            <a:ext uri="{91240B29-F687-4F45-9708-019B960494DF}">
              <a14:hiddenLine xmlns:a14="http://schemas.microsoft.com/office/drawing/2010/main" w="9525" cap="flat" cmpd="sng" algn="ctr">
                <a:solidFill>
                  <a:srgbClr val="000000"/>
                </a:solidFill>
                <a:prstDash val="solid"/>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lnSpc>
                <a:spcPct val="110000"/>
              </a:lnSpc>
              <a:spcBef>
                <a:spcPct val="0"/>
              </a:spcBef>
              <a:buFontTx/>
              <a:buNone/>
            </a:pPr>
            <a:r>
              <a:rPr lang="en-US" altLang="zh-CN" smtClean="0"/>
              <a:t>Do you </a:t>
            </a:r>
            <a:r>
              <a:rPr lang="en-US" altLang="zh-CN" smtClean="0">
                <a:solidFill>
                  <a:srgbClr val="FF0066"/>
                </a:solidFill>
              </a:rPr>
              <a:t>have to</a:t>
            </a:r>
            <a:r>
              <a:rPr lang="en-US" altLang="zh-CN" smtClean="0"/>
              <a:t> practice your guitar </a:t>
            </a:r>
          </a:p>
          <a:p>
            <a:pPr eaLnBrk="1" hangingPunct="1">
              <a:lnSpc>
                <a:spcPct val="110000"/>
              </a:lnSpc>
              <a:spcBef>
                <a:spcPct val="0"/>
              </a:spcBef>
              <a:buFontTx/>
              <a:buNone/>
            </a:pPr>
            <a:r>
              <a:rPr lang="en-US" altLang="zh-CN" smtClean="0"/>
              <a:t>every day?</a:t>
            </a:r>
          </a:p>
          <a:p>
            <a:pPr eaLnBrk="1" hangingPunct="1">
              <a:lnSpc>
                <a:spcPct val="110000"/>
              </a:lnSpc>
              <a:spcBef>
                <a:spcPct val="0"/>
              </a:spcBef>
              <a:buFontTx/>
              <a:buNone/>
            </a:pPr>
            <a:r>
              <a:rPr lang="en-US" altLang="zh-CN" smtClean="0">
                <a:solidFill>
                  <a:srgbClr val="FF0000"/>
                </a:solidFill>
              </a:rPr>
              <a:t>Yes, I do.</a:t>
            </a:r>
          </a:p>
        </p:txBody>
      </p:sp>
      <p:pic>
        <p:nvPicPr>
          <p:cNvPr id="228356" name="Picture 1028" descr="0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213" y="2060575"/>
            <a:ext cx="5616575" cy="421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nodeType="clickEffect">
                                  <p:stCondLst>
                                    <p:cond delay="0"/>
                                  </p:stCondLst>
                                  <p:childTnLst>
                                    <p:set>
                                      <p:cBhvr>
                                        <p:cTn id="6" dur="1" fill="hold">
                                          <p:stCondLst>
                                            <p:cond delay="0"/>
                                          </p:stCondLst>
                                        </p:cTn>
                                        <p:tgtEl>
                                          <p:spTgt spid="228354">
                                            <p:txEl>
                                              <p:pRg st="0" end="0"/>
                                            </p:txEl>
                                          </p:spTgt>
                                        </p:tgtEl>
                                        <p:attrNameLst>
                                          <p:attrName>style.visibility</p:attrName>
                                        </p:attrNameLst>
                                      </p:cBhvr>
                                      <p:to>
                                        <p:strVal val="visible"/>
                                      </p:to>
                                    </p:set>
                                    <p:animEffect transition="in" filter="box(out)">
                                      <p:cBhvr>
                                        <p:cTn id="7" dur="500"/>
                                        <p:tgtEl>
                                          <p:spTgt spid="228354">
                                            <p:txEl>
                                              <p:pRg st="0" end="0"/>
                                            </p:txEl>
                                          </p:spTgt>
                                        </p:tgtEl>
                                      </p:cBhvr>
                                    </p:animEffect>
                                  </p:childTnLst>
                                </p:cTn>
                              </p:par>
                              <p:par>
                                <p:cTn id="8" presetID="4" presetClass="entr" presetSubtype="32" fill="hold" nodeType="withEffect">
                                  <p:stCondLst>
                                    <p:cond delay="0"/>
                                  </p:stCondLst>
                                  <p:childTnLst>
                                    <p:set>
                                      <p:cBhvr>
                                        <p:cTn id="9" dur="1" fill="hold">
                                          <p:stCondLst>
                                            <p:cond delay="0"/>
                                          </p:stCondLst>
                                        </p:cTn>
                                        <p:tgtEl>
                                          <p:spTgt spid="228354">
                                            <p:txEl>
                                              <p:pRg st="1" end="1"/>
                                            </p:txEl>
                                          </p:spTgt>
                                        </p:tgtEl>
                                        <p:attrNameLst>
                                          <p:attrName>style.visibility</p:attrName>
                                        </p:attrNameLst>
                                      </p:cBhvr>
                                      <p:to>
                                        <p:strVal val="visible"/>
                                      </p:to>
                                    </p:set>
                                    <p:animEffect transition="in" filter="box(out)">
                                      <p:cBhvr>
                                        <p:cTn id="10" dur="500"/>
                                        <p:tgtEl>
                                          <p:spTgt spid="228354">
                                            <p:txEl>
                                              <p:pRg st="1" end="1"/>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 presetClass="entr" presetSubtype="32" fill="hold" nodeType="clickEffect">
                                  <p:stCondLst>
                                    <p:cond delay="0"/>
                                  </p:stCondLst>
                                  <p:childTnLst>
                                    <p:set>
                                      <p:cBhvr>
                                        <p:cTn id="14" dur="1" fill="hold">
                                          <p:stCondLst>
                                            <p:cond delay="0"/>
                                          </p:stCondLst>
                                        </p:cTn>
                                        <p:tgtEl>
                                          <p:spTgt spid="228354">
                                            <p:txEl>
                                              <p:pRg st="2" end="2"/>
                                            </p:txEl>
                                          </p:spTgt>
                                        </p:tgtEl>
                                        <p:attrNameLst>
                                          <p:attrName>style.visibility</p:attrName>
                                        </p:attrNameLst>
                                      </p:cBhvr>
                                      <p:to>
                                        <p:strVal val="visible"/>
                                      </p:to>
                                    </p:set>
                                    <p:animEffect transition="in" filter="box(out)">
                                      <p:cBhvr>
                                        <p:cTn id="15" dur="500"/>
                                        <p:tgtEl>
                                          <p:spTgt spid="22835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7330" name="Rectangle 1026"/>
          <p:cNvSpPr>
            <a:spLocks noGrp="1" noChangeArrowheads="1"/>
          </p:cNvSpPr>
          <p:nvPr>
            <p:ph type="body" idx="1"/>
          </p:nvPr>
        </p:nvSpPr>
        <p:spPr>
          <a:xfrm>
            <a:off x="323850" y="404813"/>
            <a:ext cx="8064500" cy="1871662"/>
          </a:xfrm>
        </p:spPr>
        <p:txBody>
          <a:bodyPr/>
          <a:lstStyle/>
          <a:p>
            <a:pPr eaLnBrk="1" hangingPunct="1">
              <a:lnSpc>
                <a:spcPct val="110000"/>
              </a:lnSpc>
              <a:spcBef>
                <a:spcPct val="0"/>
              </a:spcBef>
              <a:buFontTx/>
              <a:buNone/>
            </a:pPr>
            <a:r>
              <a:rPr lang="en-US" altLang="zh-CN" smtClean="0"/>
              <a:t>Do you _______do your homework after </a:t>
            </a:r>
          </a:p>
          <a:p>
            <a:pPr eaLnBrk="1" hangingPunct="1">
              <a:lnSpc>
                <a:spcPct val="110000"/>
              </a:lnSpc>
              <a:spcBef>
                <a:spcPct val="0"/>
              </a:spcBef>
              <a:buFontTx/>
              <a:buNone/>
            </a:pPr>
            <a:r>
              <a:rPr lang="en-US" altLang="zh-CN" smtClean="0"/>
              <a:t>school?</a:t>
            </a:r>
          </a:p>
          <a:p>
            <a:pPr eaLnBrk="1" hangingPunct="1">
              <a:lnSpc>
                <a:spcPct val="110000"/>
              </a:lnSpc>
              <a:spcBef>
                <a:spcPct val="0"/>
              </a:spcBef>
              <a:buFontTx/>
              <a:buNone/>
            </a:pPr>
            <a:r>
              <a:rPr lang="en-US" altLang="zh-CN" smtClean="0">
                <a:solidFill>
                  <a:srgbClr val="FF0000"/>
                </a:solidFill>
              </a:rPr>
              <a:t>Yes, I  do.</a:t>
            </a:r>
          </a:p>
        </p:txBody>
      </p:sp>
      <p:pic>
        <p:nvPicPr>
          <p:cNvPr id="227332" name="Picture 1028" descr="r_DSC0001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213" y="2205038"/>
            <a:ext cx="5545137" cy="415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Rectangle 4"/>
          <p:cNvSpPr>
            <a:spLocks noChangeArrowheads="1"/>
          </p:cNvSpPr>
          <p:nvPr/>
        </p:nvSpPr>
        <p:spPr bwMode="auto">
          <a:xfrm>
            <a:off x="1908175" y="404813"/>
            <a:ext cx="15938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solidFill>
                  <a:srgbClr val="FF0066"/>
                </a:solidFill>
              </a:rPr>
              <a:t>have to</a:t>
            </a:r>
            <a:endParaRPr lang="zh-CN" altLang="en-US">
              <a:solidFill>
                <a:srgbClr val="FF0066"/>
              </a:solidFill>
            </a:endParaRP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124"/>
                                        </p:tgtEl>
                                        <p:attrNameLst>
                                          <p:attrName>style.visibility</p:attrName>
                                        </p:attrNameLst>
                                      </p:cBhvr>
                                      <p:to>
                                        <p:strVal val="visible"/>
                                      </p:to>
                                    </p:set>
                                    <p:animEffect transition="in" filter="slide(fromBottom)">
                                      <p:cBhvr>
                                        <p:cTn id="7" dur="500"/>
                                        <p:tgtEl>
                                          <p:spTgt spid="512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227330">
                                            <p:txEl>
                                              <p:pRg st="2" end="2"/>
                                            </p:txEl>
                                          </p:spTgt>
                                        </p:tgtEl>
                                        <p:attrNameLst>
                                          <p:attrName>style.visibility</p:attrName>
                                        </p:attrNameLst>
                                      </p:cBhvr>
                                      <p:to>
                                        <p:strVal val="visible"/>
                                      </p:to>
                                    </p:set>
                                    <p:animEffect transition="in" filter="box(in)">
                                      <p:cBhvr>
                                        <p:cTn id="12" dur="500"/>
                                        <p:tgtEl>
                                          <p:spTgt spid="22733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4"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9378" name="Rectangle 1026"/>
          <p:cNvSpPr>
            <a:spLocks noGrp="1" noChangeArrowheads="1"/>
          </p:cNvSpPr>
          <p:nvPr>
            <p:ph type="body" idx="1"/>
          </p:nvPr>
        </p:nvSpPr>
        <p:spPr>
          <a:xfrm>
            <a:off x="539750" y="404813"/>
            <a:ext cx="6408738" cy="1655762"/>
          </a:xfrm>
        </p:spPr>
        <p:txBody>
          <a:bodyPr/>
          <a:lstStyle/>
          <a:p>
            <a:pPr eaLnBrk="1" hangingPunct="1">
              <a:lnSpc>
                <a:spcPct val="130000"/>
              </a:lnSpc>
              <a:spcBef>
                <a:spcPct val="0"/>
              </a:spcBef>
              <a:buFontTx/>
              <a:buNone/>
            </a:pPr>
            <a:r>
              <a:rPr lang="en-US" altLang="zh-CN" smtClean="0"/>
              <a:t>Can you watch TV after school?</a:t>
            </a:r>
          </a:p>
          <a:p>
            <a:pPr eaLnBrk="1" hangingPunct="1">
              <a:lnSpc>
                <a:spcPct val="130000"/>
              </a:lnSpc>
              <a:spcBef>
                <a:spcPct val="0"/>
              </a:spcBef>
              <a:buFontTx/>
              <a:buNone/>
            </a:pPr>
            <a:r>
              <a:rPr lang="en-US" altLang="zh-CN" smtClean="0">
                <a:solidFill>
                  <a:srgbClr val="FF0000"/>
                </a:solidFill>
              </a:rPr>
              <a:t>No, we can’t.</a:t>
            </a:r>
          </a:p>
        </p:txBody>
      </p:sp>
      <p:pic>
        <p:nvPicPr>
          <p:cNvPr id="229380" name="Picture 1028" descr="男人看电视"/>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213" y="2060575"/>
            <a:ext cx="5329237" cy="418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1029"/>
          <p:cNvGrpSpPr>
            <a:grpSpLocks/>
          </p:cNvGrpSpPr>
          <p:nvPr/>
        </p:nvGrpSpPr>
        <p:grpSpPr bwMode="auto">
          <a:xfrm>
            <a:off x="4211638" y="3949700"/>
            <a:ext cx="3024187" cy="1368425"/>
            <a:chOff x="3515" y="3067"/>
            <a:chExt cx="499" cy="363"/>
          </a:xfrm>
        </p:grpSpPr>
        <p:sp>
          <p:nvSpPr>
            <p:cNvPr id="7173" name="Line 1030"/>
            <p:cNvSpPr>
              <a:spLocks noChangeShapeType="1"/>
            </p:cNvSpPr>
            <p:nvPr/>
          </p:nvSpPr>
          <p:spPr bwMode="auto">
            <a:xfrm flipH="1">
              <a:off x="3515" y="3067"/>
              <a:ext cx="454" cy="363"/>
            </a:xfrm>
            <a:prstGeom prst="line">
              <a:avLst/>
            </a:prstGeom>
            <a:noFill/>
            <a:ln w="44450">
              <a:solidFill>
                <a:srgbClr val="FF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74" name="Line 1031"/>
            <p:cNvSpPr>
              <a:spLocks noChangeShapeType="1"/>
            </p:cNvSpPr>
            <p:nvPr/>
          </p:nvSpPr>
          <p:spPr bwMode="auto">
            <a:xfrm>
              <a:off x="3560" y="3113"/>
              <a:ext cx="454" cy="317"/>
            </a:xfrm>
            <a:prstGeom prst="line">
              <a:avLst/>
            </a:prstGeom>
            <a:noFill/>
            <a:ln w="44450">
              <a:solidFill>
                <a:srgbClr val="FF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Tree>
  </p:cSld>
  <p:clrMapOvr>
    <a:masterClrMapping/>
  </p:clrMapOvr>
  <p:transition>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p:cTn id="6" dur="1" fill="hold">
                                          <p:stCondLst>
                                            <p:cond delay="0"/>
                                          </p:stCondLst>
                                        </p:cTn>
                                        <p:tgtEl>
                                          <p:spTgt spid="229378">
                                            <p:txEl>
                                              <p:pRg st="1" end="1"/>
                                            </p:txEl>
                                          </p:spTgt>
                                        </p:tgtEl>
                                        <p:attrNameLst>
                                          <p:attrName>style.visibility</p:attrName>
                                        </p:attrNameLst>
                                      </p:cBhvr>
                                      <p:to>
                                        <p:strVal val="visible"/>
                                      </p:to>
                                    </p:set>
                                    <p:animEffect transition="in" filter="slide(fromBottom)">
                                      <p:cBhvr>
                                        <p:cTn id="7" dur="500"/>
                                        <p:tgtEl>
                                          <p:spTgt spid="22937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0708" name="Rectangle 4"/>
          <p:cNvSpPr>
            <a:spLocks noChangeArrowheads="1"/>
          </p:cNvSpPr>
          <p:nvPr/>
        </p:nvSpPr>
        <p:spPr bwMode="auto">
          <a:xfrm>
            <a:off x="755650" y="476250"/>
            <a:ext cx="7777163" cy="97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80000"/>
              </a:lnSpc>
            </a:pPr>
            <a:r>
              <a:rPr lang="en-US" altLang="zh-CN">
                <a:solidFill>
                  <a:srgbClr val="6600CC"/>
                </a:solidFill>
              </a:rPr>
              <a:t>Read the rules in the chart in 1b. Then match the pictures [a-h] with the rules.</a:t>
            </a:r>
          </a:p>
        </p:txBody>
      </p:sp>
      <p:sp>
        <p:nvSpPr>
          <p:cNvPr id="45064" name="Oval 8"/>
          <p:cNvSpPr>
            <a:spLocks noChangeArrowheads="1"/>
          </p:cNvSpPr>
          <p:nvPr/>
        </p:nvSpPr>
        <p:spPr bwMode="auto">
          <a:xfrm>
            <a:off x="215900" y="549275"/>
            <a:ext cx="576263" cy="576263"/>
          </a:xfrm>
          <a:prstGeom prst="ellipse">
            <a:avLst/>
          </a:prstGeom>
          <a:solidFill>
            <a:srgbClr val="FFCC00"/>
          </a:solidFill>
          <a:ln w="9525">
            <a:solidFill>
              <a:srgbClr val="FF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sz="3300">
                <a:solidFill>
                  <a:srgbClr val="8700E2"/>
                </a:solidFill>
                <a:latin typeface="Arial Black" pitchFamily="34" charset="0"/>
                <a:ea typeface="黑体" pitchFamily="49" charset="-122"/>
              </a:rPr>
              <a:t>1a</a:t>
            </a:r>
          </a:p>
        </p:txBody>
      </p:sp>
      <p:pic>
        <p:nvPicPr>
          <p:cNvPr id="45067" name="Picture 11" descr="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1700213"/>
            <a:ext cx="2089150" cy="2160587"/>
          </a:xfrm>
          <a:prstGeom prst="rect">
            <a:avLst/>
          </a:prstGeom>
          <a:noFill/>
          <a:extLst>
            <a:ext uri="{909E8E84-426E-40DD-AFC4-6F175D3DCCD1}">
              <a14:hiddenFill xmlns:a14="http://schemas.microsoft.com/office/drawing/2010/main">
                <a:solidFill>
                  <a:srgbClr val="FFFFFF"/>
                </a:solidFill>
              </a14:hiddenFill>
            </a:ext>
          </a:extLst>
        </p:spPr>
      </p:pic>
      <p:pic>
        <p:nvPicPr>
          <p:cNvPr id="45070" name="Picture 14" descr="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88125" y="1700213"/>
            <a:ext cx="2376488" cy="2160587"/>
          </a:xfrm>
          <a:prstGeom prst="rect">
            <a:avLst/>
          </a:prstGeom>
          <a:noFill/>
          <a:extLst>
            <a:ext uri="{909E8E84-426E-40DD-AFC4-6F175D3DCCD1}">
              <a14:hiddenFill xmlns:a14="http://schemas.microsoft.com/office/drawing/2010/main">
                <a:solidFill>
                  <a:srgbClr val="FFFFFF"/>
                </a:solidFill>
              </a14:hiddenFill>
            </a:ext>
          </a:extLst>
        </p:spPr>
      </p:pic>
      <p:pic>
        <p:nvPicPr>
          <p:cNvPr id="45071" name="Picture 15" descr="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388" y="1700213"/>
            <a:ext cx="2305050" cy="2160587"/>
          </a:xfrm>
          <a:prstGeom prst="rect">
            <a:avLst/>
          </a:prstGeom>
          <a:noFill/>
          <a:extLst>
            <a:ext uri="{909E8E84-426E-40DD-AFC4-6F175D3DCCD1}">
              <a14:hiddenFill xmlns:a14="http://schemas.microsoft.com/office/drawing/2010/main">
                <a:solidFill>
                  <a:srgbClr val="FFFFFF"/>
                </a:solidFill>
              </a14:hiddenFill>
            </a:ext>
          </a:extLst>
        </p:spPr>
      </p:pic>
      <p:pic>
        <p:nvPicPr>
          <p:cNvPr id="45072" name="Picture 16" descr="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84438" y="1700213"/>
            <a:ext cx="2159000" cy="2160587"/>
          </a:xfrm>
          <a:prstGeom prst="rect">
            <a:avLst/>
          </a:prstGeom>
          <a:noFill/>
          <a:extLst>
            <a:ext uri="{909E8E84-426E-40DD-AFC4-6F175D3DCCD1}">
              <a14:hiddenFill xmlns:a14="http://schemas.microsoft.com/office/drawing/2010/main">
                <a:solidFill>
                  <a:srgbClr val="FFFFFF"/>
                </a:solidFill>
              </a14:hiddenFill>
            </a:ext>
          </a:extLst>
        </p:spPr>
      </p:pic>
      <p:pic>
        <p:nvPicPr>
          <p:cNvPr id="45073" name="Picture 17" descr="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9388" y="3933825"/>
            <a:ext cx="2232025" cy="2282825"/>
          </a:xfrm>
          <a:prstGeom prst="rect">
            <a:avLst/>
          </a:prstGeom>
          <a:noFill/>
          <a:extLst>
            <a:ext uri="{909E8E84-426E-40DD-AFC4-6F175D3DCCD1}">
              <a14:hiddenFill xmlns:a14="http://schemas.microsoft.com/office/drawing/2010/main">
                <a:solidFill>
                  <a:srgbClr val="FFFFFF"/>
                </a:solidFill>
              </a14:hiddenFill>
            </a:ext>
          </a:extLst>
        </p:spPr>
      </p:pic>
      <p:pic>
        <p:nvPicPr>
          <p:cNvPr id="45074" name="Picture 18" descr="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11413" y="3933825"/>
            <a:ext cx="2232025" cy="2303463"/>
          </a:xfrm>
          <a:prstGeom prst="rect">
            <a:avLst/>
          </a:prstGeom>
          <a:noFill/>
          <a:extLst>
            <a:ext uri="{909E8E84-426E-40DD-AFC4-6F175D3DCCD1}">
              <a14:hiddenFill xmlns:a14="http://schemas.microsoft.com/office/drawing/2010/main">
                <a:solidFill>
                  <a:srgbClr val="FFFFFF"/>
                </a:solidFill>
              </a14:hiddenFill>
            </a:ext>
          </a:extLst>
        </p:spPr>
      </p:pic>
      <p:pic>
        <p:nvPicPr>
          <p:cNvPr id="45075" name="Picture 19" descr="1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659563" y="3933825"/>
            <a:ext cx="2484437" cy="2303463"/>
          </a:xfrm>
          <a:prstGeom prst="rect">
            <a:avLst/>
          </a:prstGeom>
          <a:noFill/>
          <a:extLst>
            <a:ext uri="{909E8E84-426E-40DD-AFC4-6F175D3DCCD1}">
              <a14:hiddenFill xmlns:a14="http://schemas.microsoft.com/office/drawing/2010/main">
                <a:solidFill>
                  <a:srgbClr val="FFFFFF"/>
                </a:solidFill>
              </a14:hiddenFill>
            </a:ext>
          </a:extLst>
        </p:spPr>
      </p:pic>
      <p:pic>
        <p:nvPicPr>
          <p:cNvPr id="45076" name="Picture 20" descr="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643438" y="3933825"/>
            <a:ext cx="2016125" cy="23034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split orient="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0708" name="Rectangle 4"/>
          <p:cNvSpPr>
            <a:spLocks noChangeArrowheads="1"/>
          </p:cNvSpPr>
          <p:nvPr/>
        </p:nvSpPr>
        <p:spPr bwMode="auto">
          <a:xfrm>
            <a:off x="755650" y="319088"/>
            <a:ext cx="8137525" cy="86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70000"/>
              </a:lnSpc>
            </a:pPr>
            <a:r>
              <a:rPr lang="en-US" altLang="zh-CN">
                <a:solidFill>
                  <a:srgbClr val="6600CC"/>
                </a:solidFill>
              </a:rPr>
              <a:t>Listen and put an × for things Dave can’t do and a √ for things he has to do.</a:t>
            </a:r>
          </a:p>
        </p:txBody>
      </p:sp>
      <p:sp>
        <p:nvSpPr>
          <p:cNvPr id="126979" name="Oval 3"/>
          <p:cNvSpPr>
            <a:spLocks noChangeArrowheads="1"/>
          </p:cNvSpPr>
          <p:nvPr/>
        </p:nvSpPr>
        <p:spPr bwMode="auto">
          <a:xfrm>
            <a:off x="250825" y="319088"/>
            <a:ext cx="576263" cy="576262"/>
          </a:xfrm>
          <a:prstGeom prst="ellipse">
            <a:avLst/>
          </a:prstGeom>
          <a:solidFill>
            <a:srgbClr val="FFCC00"/>
          </a:solidFill>
          <a:ln w="9525">
            <a:solidFill>
              <a:srgbClr val="FF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sz="3300">
                <a:solidFill>
                  <a:srgbClr val="8700E2"/>
                </a:solidFill>
                <a:latin typeface="Arial Black" pitchFamily="34" charset="0"/>
                <a:ea typeface="黑体" pitchFamily="49" charset="-122"/>
              </a:rPr>
              <a:t>1b</a:t>
            </a:r>
          </a:p>
        </p:txBody>
      </p:sp>
      <p:graphicFrame>
        <p:nvGraphicFramePr>
          <p:cNvPr id="127401" name="Group 425"/>
          <p:cNvGraphicFramePr>
            <a:graphicFrameLocks noGrp="1"/>
          </p:cNvGraphicFramePr>
          <p:nvPr/>
        </p:nvGraphicFramePr>
        <p:xfrm>
          <a:off x="395288" y="1758950"/>
          <a:ext cx="8353425" cy="4406900"/>
        </p:xfrm>
        <a:graphic>
          <a:graphicData uri="http://schemas.openxmlformats.org/drawingml/2006/table">
            <a:tbl>
              <a:tblPr/>
              <a:tblGrid>
                <a:gridCol w="628650"/>
                <a:gridCol w="4344987"/>
                <a:gridCol w="1544638"/>
                <a:gridCol w="1835150"/>
              </a:tblGrid>
              <a:tr h="57943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36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0000"/>
                        </a:lnSpc>
                        <a:spcBef>
                          <a:spcPct val="0"/>
                        </a:spcBef>
                        <a:spcAft>
                          <a:spcPct val="0"/>
                        </a:spcAft>
                        <a:buClrTx/>
                        <a:buSzTx/>
                        <a:buFontTx/>
                        <a:buNone/>
                        <a:tabLst/>
                      </a:pPr>
                      <a:r>
                        <a:rPr kumimoji="0" lang="en-US" altLang="zh-CN" sz="3600" b="1" i="0" u="none" strike="noStrike" cap="none" normalizeH="0" baseline="0" smtClean="0">
                          <a:ln>
                            <a:noFill/>
                          </a:ln>
                          <a:solidFill>
                            <a:srgbClr val="0000FF"/>
                          </a:solidFill>
                          <a:effectLst/>
                          <a:latin typeface="Times New Roman" pitchFamily="18" charset="0"/>
                          <a:ea typeface="宋体" pitchFamily="2" charset="-122"/>
                        </a:rPr>
                        <a:t>Rules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0000"/>
                        </a:lnSpc>
                        <a:spcBef>
                          <a:spcPct val="0"/>
                        </a:spcBef>
                        <a:spcAft>
                          <a:spcPct val="0"/>
                        </a:spcAft>
                        <a:buClrTx/>
                        <a:buSzTx/>
                        <a:buFontTx/>
                        <a:buNone/>
                        <a:tabLst/>
                      </a:pPr>
                      <a:r>
                        <a:rPr kumimoji="0" lang="en-US" altLang="zh-CN" sz="3600" b="1" i="0" u="none" strike="noStrike" cap="none" normalizeH="0" baseline="0" smtClean="0">
                          <a:ln>
                            <a:noFill/>
                          </a:ln>
                          <a:solidFill>
                            <a:srgbClr val="0000FF"/>
                          </a:solidFill>
                          <a:effectLst/>
                          <a:latin typeface="Times New Roman" pitchFamily="18" charset="0"/>
                          <a:ea typeface="宋体" pitchFamily="2" charset="-122"/>
                        </a:rPr>
                        <a:t>Can’t(×)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0000"/>
                        </a:lnSpc>
                        <a:spcBef>
                          <a:spcPct val="0"/>
                        </a:spcBef>
                        <a:spcAft>
                          <a:spcPct val="0"/>
                        </a:spcAft>
                        <a:buClrTx/>
                        <a:buSzTx/>
                        <a:buFontTx/>
                        <a:buNone/>
                        <a:tabLst/>
                      </a:pPr>
                      <a:r>
                        <a:rPr kumimoji="0" lang="en-US" altLang="zh-CN" sz="3600" b="1" i="0" u="none" strike="noStrike" cap="none" normalizeH="0" baseline="0" smtClean="0">
                          <a:ln>
                            <a:noFill/>
                          </a:ln>
                          <a:solidFill>
                            <a:srgbClr val="0000FF"/>
                          </a:solidFill>
                          <a:effectLst/>
                          <a:latin typeface="Times New Roman" pitchFamily="18" charset="0"/>
                          <a:ea typeface="宋体" pitchFamily="2" charset="-122"/>
                        </a:rPr>
                        <a:t>Have to</a:t>
                      </a:r>
                    </a:p>
                    <a:p>
                      <a:pPr marL="0" marR="0" lvl="0" indent="0" algn="l" defTabSz="914400" rtl="0" eaLnBrk="1" fontAlgn="base" latinLnBrk="0" hangingPunct="1">
                        <a:lnSpc>
                          <a:spcPct val="80000"/>
                        </a:lnSpc>
                        <a:spcBef>
                          <a:spcPct val="0"/>
                        </a:spcBef>
                        <a:spcAft>
                          <a:spcPct val="0"/>
                        </a:spcAft>
                        <a:buClrTx/>
                        <a:buSzTx/>
                        <a:buFontTx/>
                        <a:buNone/>
                        <a:tabLst/>
                      </a:pPr>
                      <a:r>
                        <a:rPr kumimoji="0" lang="en-US" altLang="zh-CN" sz="3600" b="1" i="0" u="none" strike="noStrike" cap="none" normalizeH="0" baseline="0" smtClean="0">
                          <a:ln>
                            <a:noFill/>
                          </a:ln>
                          <a:solidFill>
                            <a:srgbClr val="0000FF"/>
                          </a:solidFill>
                          <a:effectLst/>
                          <a:latin typeface="Times New Roman" pitchFamily="18" charset="0"/>
                          <a:ea typeface="宋体" pitchFamily="2" charset="-122"/>
                        </a:rPr>
                        <a:t>/Must</a:t>
                      </a:r>
                    </a:p>
                    <a:p>
                      <a:pPr marL="0" marR="0" lvl="0" indent="0" algn="l" defTabSz="914400" rtl="0" eaLnBrk="1" fontAlgn="base" latinLnBrk="0" hangingPunct="1">
                        <a:lnSpc>
                          <a:spcPct val="80000"/>
                        </a:lnSpc>
                        <a:spcBef>
                          <a:spcPct val="0"/>
                        </a:spcBef>
                        <a:spcAft>
                          <a:spcPct val="0"/>
                        </a:spcAft>
                        <a:buClrTx/>
                        <a:buSzTx/>
                        <a:buFontTx/>
                        <a:buNone/>
                        <a:tabLst/>
                      </a:pPr>
                      <a:r>
                        <a:rPr kumimoji="0" lang="en-US" altLang="zh-CN" sz="3600" b="1" i="0" u="none" strike="noStrike" cap="none" normalizeH="0" baseline="0" smtClean="0">
                          <a:ln>
                            <a:noFill/>
                          </a:ln>
                          <a:solidFill>
                            <a:srgbClr val="0000FF"/>
                          </a:solidFill>
                          <a:effectLst/>
                          <a:latin typeface="Times New Roman" pitchFamily="18" charset="0"/>
                          <a:ea typeface="宋体" pitchFamily="2" charset="-122"/>
                        </a:rPr>
                        <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421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CN" sz="36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3600" b="1" i="0" u="none" strike="noStrike" cap="none" normalizeH="0" baseline="0" smtClean="0">
                          <a:ln>
                            <a:noFill/>
                          </a:ln>
                          <a:solidFill>
                            <a:schemeClr val="tx1"/>
                          </a:solidFill>
                          <a:effectLst/>
                          <a:latin typeface="Times New Roman" pitchFamily="18" charset="0"/>
                          <a:ea typeface="宋体" pitchFamily="2" charset="-122"/>
                        </a:rPr>
                        <a:t>go out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36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20000"/>
                        </a:lnSpc>
                        <a:spcBef>
                          <a:spcPct val="20000"/>
                        </a:spcBef>
                        <a:spcAft>
                          <a:spcPct val="0"/>
                        </a:spcAft>
                        <a:buClrTx/>
                        <a:buSzTx/>
                        <a:buFontTx/>
                        <a:buNone/>
                        <a:tabLst/>
                      </a:pPr>
                      <a:endParaRPr kumimoji="0" lang="zh-CN" altLang="en-US" sz="36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085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CN" sz="36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3600" b="1" i="0" u="none" strike="noStrike" cap="none" normalizeH="0" baseline="0" smtClean="0">
                          <a:ln>
                            <a:noFill/>
                          </a:ln>
                          <a:solidFill>
                            <a:schemeClr val="tx1"/>
                          </a:solidFill>
                          <a:effectLst/>
                          <a:latin typeface="Times New Roman" pitchFamily="18" charset="0"/>
                          <a:ea typeface="宋体" pitchFamily="2" charset="-122"/>
                        </a:rPr>
                        <a:t>see friends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36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20000"/>
                        </a:lnSpc>
                        <a:spcBef>
                          <a:spcPct val="20000"/>
                        </a:spcBef>
                        <a:spcAft>
                          <a:spcPct val="0"/>
                        </a:spcAft>
                        <a:buClrTx/>
                        <a:buSzTx/>
                        <a:buFontTx/>
                        <a:buNone/>
                        <a:tabLst/>
                      </a:pPr>
                      <a:endParaRPr kumimoji="0" lang="zh-CN" altLang="en-US" sz="36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36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3600" b="1" i="0" u="none" strike="noStrike" cap="none" normalizeH="0" baseline="0" smtClean="0">
                          <a:ln>
                            <a:noFill/>
                          </a:ln>
                          <a:solidFill>
                            <a:schemeClr val="tx1"/>
                          </a:solidFill>
                          <a:effectLst/>
                          <a:latin typeface="Times New Roman" pitchFamily="18" charset="0"/>
                          <a:ea typeface="宋体" pitchFamily="2" charset="-122"/>
                        </a:rPr>
                        <a:t>do his homework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36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20000"/>
                        </a:lnSpc>
                        <a:spcBef>
                          <a:spcPct val="20000"/>
                        </a:spcBef>
                        <a:spcAft>
                          <a:spcPct val="0"/>
                        </a:spcAft>
                        <a:buClrTx/>
                        <a:buSzTx/>
                        <a:buFontTx/>
                        <a:buNone/>
                        <a:tabLst/>
                      </a:pPr>
                      <a:endParaRPr kumimoji="0" lang="zh-CN" altLang="en-US" sz="36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085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36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3600" b="1" i="0" u="none" strike="noStrike" cap="none" normalizeH="0" baseline="0" smtClean="0">
                          <a:ln>
                            <a:noFill/>
                          </a:ln>
                          <a:solidFill>
                            <a:schemeClr val="tx1"/>
                          </a:solidFill>
                          <a:effectLst/>
                          <a:latin typeface="Times New Roman" pitchFamily="18" charset="0"/>
                          <a:ea typeface="宋体" pitchFamily="2" charset="-122"/>
                        </a:rPr>
                        <a:t>practice the guitar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36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20000"/>
                        </a:lnSpc>
                        <a:spcBef>
                          <a:spcPct val="20000"/>
                        </a:spcBef>
                        <a:spcAft>
                          <a:spcPct val="0"/>
                        </a:spcAft>
                        <a:buClrTx/>
                        <a:buSzTx/>
                        <a:buFontTx/>
                        <a:buNone/>
                        <a:tabLst/>
                      </a:pPr>
                      <a:endParaRPr kumimoji="0" lang="zh-CN" altLang="en-US" sz="36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6633" name="Text Box 9"/>
          <p:cNvSpPr txBox="1">
            <a:spLocks noChangeArrowheads="1"/>
          </p:cNvSpPr>
          <p:nvPr/>
        </p:nvSpPr>
        <p:spPr bwMode="auto">
          <a:xfrm>
            <a:off x="468313" y="3198813"/>
            <a:ext cx="50323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b="1">
                <a:solidFill>
                  <a:schemeClr val="tx1"/>
                </a:solidFill>
                <a:latin typeface="Times New Roman" pitchFamily="18" charset="0"/>
                <a:ea typeface="宋体" pitchFamily="2" charset="-122"/>
              </a:defRPr>
            </a:lvl1pPr>
            <a:lvl2pPr marL="742950" indent="-285750" eaLnBrk="0" hangingPunct="0">
              <a:defRPr sz="3600" b="1">
                <a:solidFill>
                  <a:schemeClr val="tx1"/>
                </a:solidFill>
                <a:latin typeface="Times New Roman" pitchFamily="18" charset="0"/>
                <a:ea typeface="宋体" pitchFamily="2" charset="-122"/>
              </a:defRPr>
            </a:lvl2pPr>
            <a:lvl3pPr marL="1143000" indent="-228600" eaLnBrk="0" hangingPunct="0">
              <a:defRPr sz="3600" b="1">
                <a:solidFill>
                  <a:schemeClr val="tx1"/>
                </a:solidFill>
                <a:latin typeface="Times New Roman" pitchFamily="18" charset="0"/>
                <a:ea typeface="宋体" pitchFamily="2" charset="-122"/>
              </a:defRPr>
            </a:lvl3pPr>
            <a:lvl4pPr marL="1600200" indent="-228600" eaLnBrk="0" hangingPunct="0">
              <a:defRPr sz="3600" b="1">
                <a:solidFill>
                  <a:schemeClr val="tx1"/>
                </a:solidFill>
                <a:latin typeface="Times New Roman" pitchFamily="18" charset="0"/>
                <a:ea typeface="宋体" pitchFamily="2" charset="-122"/>
              </a:defRPr>
            </a:lvl4pPr>
            <a:lvl5pPr marL="2057400" indent="-228600" eaLnBrk="0" hangingPunct="0">
              <a:defRPr sz="36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6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6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6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600" b="1">
                <a:solidFill>
                  <a:schemeClr val="tx1"/>
                </a:solidFill>
                <a:latin typeface="Times New Roman" pitchFamily="18" charset="0"/>
                <a:ea typeface="宋体" pitchFamily="2" charset="-122"/>
              </a:defRPr>
            </a:lvl9pPr>
          </a:lstStyle>
          <a:p>
            <a:pPr eaLnBrk="1" hangingPunct="1">
              <a:spcBef>
                <a:spcPct val="50000"/>
              </a:spcBef>
            </a:pPr>
            <a:r>
              <a:rPr lang="en-US" altLang="zh-CN" sz="4000">
                <a:solidFill>
                  <a:srgbClr val="FF0000"/>
                </a:solidFill>
                <a:latin typeface="Arial" pitchFamily="34" charset="0"/>
              </a:rPr>
              <a:t>a</a:t>
            </a:r>
          </a:p>
        </p:txBody>
      </p:sp>
      <p:sp>
        <p:nvSpPr>
          <p:cNvPr id="26634" name="Text Box 10"/>
          <p:cNvSpPr txBox="1">
            <a:spLocks noChangeArrowheads="1"/>
          </p:cNvSpPr>
          <p:nvPr/>
        </p:nvSpPr>
        <p:spPr bwMode="auto">
          <a:xfrm>
            <a:off x="468313" y="3937000"/>
            <a:ext cx="50323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b="1">
                <a:solidFill>
                  <a:schemeClr val="tx1"/>
                </a:solidFill>
                <a:latin typeface="Times New Roman" pitchFamily="18" charset="0"/>
                <a:ea typeface="宋体" pitchFamily="2" charset="-122"/>
              </a:defRPr>
            </a:lvl1pPr>
            <a:lvl2pPr marL="742950" indent="-285750" eaLnBrk="0" hangingPunct="0">
              <a:defRPr sz="3600" b="1">
                <a:solidFill>
                  <a:schemeClr val="tx1"/>
                </a:solidFill>
                <a:latin typeface="Times New Roman" pitchFamily="18" charset="0"/>
                <a:ea typeface="宋体" pitchFamily="2" charset="-122"/>
              </a:defRPr>
            </a:lvl2pPr>
            <a:lvl3pPr marL="1143000" indent="-228600" eaLnBrk="0" hangingPunct="0">
              <a:defRPr sz="3600" b="1">
                <a:solidFill>
                  <a:schemeClr val="tx1"/>
                </a:solidFill>
                <a:latin typeface="Times New Roman" pitchFamily="18" charset="0"/>
                <a:ea typeface="宋体" pitchFamily="2" charset="-122"/>
              </a:defRPr>
            </a:lvl3pPr>
            <a:lvl4pPr marL="1600200" indent="-228600" eaLnBrk="0" hangingPunct="0">
              <a:defRPr sz="3600" b="1">
                <a:solidFill>
                  <a:schemeClr val="tx1"/>
                </a:solidFill>
                <a:latin typeface="Times New Roman" pitchFamily="18" charset="0"/>
                <a:ea typeface="宋体" pitchFamily="2" charset="-122"/>
              </a:defRPr>
            </a:lvl4pPr>
            <a:lvl5pPr marL="2057400" indent="-228600" eaLnBrk="0" hangingPunct="0">
              <a:defRPr sz="36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6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6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6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600" b="1">
                <a:solidFill>
                  <a:schemeClr val="tx1"/>
                </a:solidFill>
                <a:latin typeface="Times New Roman" pitchFamily="18" charset="0"/>
                <a:ea typeface="宋体" pitchFamily="2" charset="-122"/>
              </a:defRPr>
            </a:lvl9pPr>
          </a:lstStyle>
          <a:p>
            <a:pPr eaLnBrk="1" hangingPunct="1">
              <a:spcBef>
                <a:spcPct val="50000"/>
              </a:spcBef>
            </a:pPr>
            <a:r>
              <a:rPr lang="en-US" altLang="zh-CN" sz="4000">
                <a:solidFill>
                  <a:srgbClr val="FF0000"/>
                </a:solidFill>
                <a:latin typeface="Arial" pitchFamily="34" charset="0"/>
              </a:rPr>
              <a:t>h</a:t>
            </a:r>
          </a:p>
        </p:txBody>
      </p:sp>
      <p:sp>
        <p:nvSpPr>
          <p:cNvPr id="26635" name="Text Box 11"/>
          <p:cNvSpPr txBox="1">
            <a:spLocks noChangeArrowheads="1"/>
          </p:cNvSpPr>
          <p:nvPr/>
        </p:nvSpPr>
        <p:spPr bwMode="auto">
          <a:xfrm>
            <a:off x="468313" y="4567238"/>
            <a:ext cx="50323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b="1">
                <a:solidFill>
                  <a:schemeClr val="tx1"/>
                </a:solidFill>
                <a:latin typeface="Times New Roman" pitchFamily="18" charset="0"/>
                <a:ea typeface="宋体" pitchFamily="2" charset="-122"/>
              </a:defRPr>
            </a:lvl1pPr>
            <a:lvl2pPr marL="742950" indent="-285750" eaLnBrk="0" hangingPunct="0">
              <a:defRPr sz="3600" b="1">
                <a:solidFill>
                  <a:schemeClr val="tx1"/>
                </a:solidFill>
                <a:latin typeface="Times New Roman" pitchFamily="18" charset="0"/>
                <a:ea typeface="宋体" pitchFamily="2" charset="-122"/>
              </a:defRPr>
            </a:lvl2pPr>
            <a:lvl3pPr marL="1143000" indent="-228600" eaLnBrk="0" hangingPunct="0">
              <a:defRPr sz="3600" b="1">
                <a:solidFill>
                  <a:schemeClr val="tx1"/>
                </a:solidFill>
                <a:latin typeface="Times New Roman" pitchFamily="18" charset="0"/>
                <a:ea typeface="宋体" pitchFamily="2" charset="-122"/>
              </a:defRPr>
            </a:lvl3pPr>
            <a:lvl4pPr marL="1600200" indent="-228600" eaLnBrk="0" hangingPunct="0">
              <a:defRPr sz="3600" b="1">
                <a:solidFill>
                  <a:schemeClr val="tx1"/>
                </a:solidFill>
                <a:latin typeface="Times New Roman" pitchFamily="18" charset="0"/>
                <a:ea typeface="宋体" pitchFamily="2" charset="-122"/>
              </a:defRPr>
            </a:lvl4pPr>
            <a:lvl5pPr marL="2057400" indent="-228600" eaLnBrk="0" hangingPunct="0">
              <a:defRPr sz="36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6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6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6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600" b="1">
                <a:solidFill>
                  <a:schemeClr val="tx1"/>
                </a:solidFill>
                <a:latin typeface="Times New Roman" pitchFamily="18" charset="0"/>
                <a:ea typeface="宋体" pitchFamily="2" charset="-122"/>
              </a:defRPr>
            </a:lvl9pPr>
          </a:lstStyle>
          <a:p>
            <a:pPr eaLnBrk="1" hangingPunct="1">
              <a:spcBef>
                <a:spcPct val="50000"/>
              </a:spcBef>
            </a:pPr>
            <a:r>
              <a:rPr lang="en-US" altLang="zh-CN" sz="4000">
                <a:solidFill>
                  <a:srgbClr val="FF0000"/>
                </a:solidFill>
                <a:latin typeface="Arial" pitchFamily="34" charset="0"/>
              </a:rPr>
              <a:t>c</a:t>
            </a:r>
          </a:p>
        </p:txBody>
      </p:sp>
      <p:sp>
        <p:nvSpPr>
          <p:cNvPr id="26636" name="Text Box 12"/>
          <p:cNvSpPr txBox="1">
            <a:spLocks noChangeArrowheads="1"/>
          </p:cNvSpPr>
          <p:nvPr/>
        </p:nvSpPr>
        <p:spPr bwMode="auto">
          <a:xfrm>
            <a:off x="468313" y="5359400"/>
            <a:ext cx="50323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b="1">
                <a:solidFill>
                  <a:schemeClr val="tx1"/>
                </a:solidFill>
                <a:latin typeface="Times New Roman" pitchFamily="18" charset="0"/>
                <a:ea typeface="宋体" pitchFamily="2" charset="-122"/>
              </a:defRPr>
            </a:lvl1pPr>
            <a:lvl2pPr marL="742950" indent="-285750" eaLnBrk="0" hangingPunct="0">
              <a:defRPr sz="3600" b="1">
                <a:solidFill>
                  <a:schemeClr val="tx1"/>
                </a:solidFill>
                <a:latin typeface="Times New Roman" pitchFamily="18" charset="0"/>
                <a:ea typeface="宋体" pitchFamily="2" charset="-122"/>
              </a:defRPr>
            </a:lvl2pPr>
            <a:lvl3pPr marL="1143000" indent="-228600" eaLnBrk="0" hangingPunct="0">
              <a:defRPr sz="3600" b="1">
                <a:solidFill>
                  <a:schemeClr val="tx1"/>
                </a:solidFill>
                <a:latin typeface="Times New Roman" pitchFamily="18" charset="0"/>
                <a:ea typeface="宋体" pitchFamily="2" charset="-122"/>
              </a:defRPr>
            </a:lvl3pPr>
            <a:lvl4pPr marL="1600200" indent="-228600" eaLnBrk="0" hangingPunct="0">
              <a:defRPr sz="3600" b="1">
                <a:solidFill>
                  <a:schemeClr val="tx1"/>
                </a:solidFill>
                <a:latin typeface="Times New Roman" pitchFamily="18" charset="0"/>
                <a:ea typeface="宋体" pitchFamily="2" charset="-122"/>
              </a:defRPr>
            </a:lvl4pPr>
            <a:lvl5pPr marL="2057400" indent="-228600" eaLnBrk="0" hangingPunct="0">
              <a:defRPr sz="36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6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6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6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600" b="1">
                <a:solidFill>
                  <a:schemeClr val="tx1"/>
                </a:solidFill>
                <a:latin typeface="Times New Roman" pitchFamily="18" charset="0"/>
                <a:ea typeface="宋体" pitchFamily="2" charset="-122"/>
              </a:defRPr>
            </a:lvl9pPr>
          </a:lstStyle>
          <a:p>
            <a:pPr eaLnBrk="1" hangingPunct="1">
              <a:spcBef>
                <a:spcPct val="50000"/>
              </a:spcBef>
            </a:pPr>
            <a:r>
              <a:rPr lang="en-US" altLang="zh-CN" sz="4000">
                <a:solidFill>
                  <a:srgbClr val="FF0000"/>
                </a:solidFill>
                <a:latin typeface="Arial" pitchFamily="34" charset="0"/>
              </a:rPr>
              <a:t>e</a:t>
            </a:r>
          </a:p>
        </p:txBody>
      </p:sp>
      <p:sp>
        <p:nvSpPr>
          <p:cNvPr id="127375" name="Rectangle 399"/>
          <p:cNvSpPr>
            <a:spLocks noChangeArrowheads="1"/>
          </p:cNvSpPr>
          <p:nvPr/>
        </p:nvSpPr>
        <p:spPr bwMode="auto">
          <a:xfrm>
            <a:off x="5724525" y="3198813"/>
            <a:ext cx="642938" cy="641350"/>
          </a:xfrm>
          <a:prstGeom prst="rect">
            <a:avLst/>
          </a:prstGeom>
          <a:noFill/>
          <a:ln>
            <a:noFill/>
          </a:ln>
          <a:effectLst/>
          <a:extLst>
            <a:ext uri="{909E8E84-426E-40DD-AFC4-6F175D3DCCD1}">
              <a14:hiddenFill xmlns:a14="http://schemas.microsoft.com/office/drawing/2010/main">
                <a:solidFill>
                  <a:srgbClr val="CCFF33"/>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en-US" altLang="zh-CN">
                <a:solidFill>
                  <a:srgbClr val="6600CC"/>
                </a:solidFill>
              </a:rPr>
              <a:t>×</a:t>
            </a:r>
            <a:endParaRPr lang="zh-CN" altLang="en-US">
              <a:solidFill>
                <a:srgbClr val="6600CC"/>
              </a:solidFill>
            </a:endParaRPr>
          </a:p>
        </p:txBody>
      </p:sp>
      <p:sp>
        <p:nvSpPr>
          <p:cNvPr id="127376" name="Rectangle 400"/>
          <p:cNvSpPr>
            <a:spLocks noChangeArrowheads="1"/>
          </p:cNvSpPr>
          <p:nvPr/>
        </p:nvSpPr>
        <p:spPr bwMode="auto">
          <a:xfrm>
            <a:off x="5724525" y="3846513"/>
            <a:ext cx="642938" cy="641350"/>
          </a:xfrm>
          <a:prstGeom prst="rect">
            <a:avLst/>
          </a:prstGeom>
          <a:noFill/>
          <a:ln>
            <a:noFill/>
          </a:ln>
          <a:effectLst/>
          <a:extLst>
            <a:ext uri="{909E8E84-426E-40DD-AFC4-6F175D3DCCD1}">
              <a14:hiddenFill xmlns:a14="http://schemas.microsoft.com/office/drawing/2010/main">
                <a:solidFill>
                  <a:srgbClr val="CCFF33"/>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en-US" altLang="zh-CN">
                <a:solidFill>
                  <a:srgbClr val="6600CC"/>
                </a:solidFill>
              </a:rPr>
              <a:t>×</a:t>
            </a:r>
            <a:endParaRPr lang="zh-CN" altLang="en-US">
              <a:solidFill>
                <a:srgbClr val="6600CC"/>
              </a:solidFill>
            </a:endParaRPr>
          </a:p>
        </p:txBody>
      </p:sp>
      <p:sp>
        <p:nvSpPr>
          <p:cNvPr id="127378" name="Rectangle 402"/>
          <p:cNvSpPr>
            <a:spLocks noChangeArrowheads="1"/>
          </p:cNvSpPr>
          <p:nvPr/>
        </p:nvSpPr>
        <p:spPr bwMode="auto">
          <a:xfrm>
            <a:off x="7308850" y="4638675"/>
            <a:ext cx="642938" cy="641350"/>
          </a:xfrm>
          <a:prstGeom prst="rect">
            <a:avLst/>
          </a:prstGeom>
          <a:noFill/>
          <a:ln>
            <a:noFill/>
          </a:ln>
          <a:effectLst/>
          <a:extLst>
            <a:ext uri="{909E8E84-426E-40DD-AFC4-6F175D3DCCD1}">
              <a14:hiddenFill xmlns:a14="http://schemas.microsoft.com/office/drawing/2010/main">
                <a:solidFill>
                  <a:srgbClr val="CCFF33"/>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en-US" altLang="zh-CN">
                <a:solidFill>
                  <a:srgbClr val="6600CC"/>
                </a:solidFill>
              </a:rPr>
              <a:t>√</a:t>
            </a:r>
            <a:endParaRPr lang="zh-CN" altLang="en-US">
              <a:solidFill>
                <a:srgbClr val="6600CC"/>
              </a:solidFill>
            </a:endParaRPr>
          </a:p>
        </p:txBody>
      </p:sp>
      <p:sp>
        <p:nvSpPr>
          <p:cNvPr id="127379" name="Rectangle 403"/>
          <p:cNvSpPr>
            <a:spLocks noChangeArrowheads="1"/>
          </p:cNvSpPr>
          <p:nvPr/>
        </p:nvSpPr>
        <p:spPr bwMode="auto">
          <a:xfrm>
            <a:off x="7308850" y="5502275"/>
            <a:ext cx="642938" cy="641350"/>
          </a:xfrm>
          <a:prstGeom prst="rect">
            <a:avLst/>
          </a:prstGeom>
          <a:noFill/>
          <a:ln>
            <a:noFill/>
          </a:ln>
          <a:effectLst/>
          <a:extLst>
            <a:ext uri="{909E8E84-426E-40DD-AFC4-6F175D3DCCD1}">
              <a14:hiddenFill xmlns:a14="http://schemas.microsoft.com/office/drawing/2010/main">
                <a:solidFill>
                  <a:srgbClr val="CCFF33"/>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en-US" altLang="zh-CN">
                <a:solidFill>
                  <a:srgbClr val="6600CC"/>
                </a:solidFill>
              </a:rPr>
              <a:t>√</a:t>
            </a:r>
            <a:endParaRPr lang="zh-CN" altLang="en-US">
              <a:solidFill>
                <a:srgbClr val="6600CC"/>
              </a:solidFill>
            </a:endParaRPr>
          </a:p>
        </p:txBody>
      </p:sp>
      <p:pic>
        <p:nvPicPr>
          <p:cNvPr id="127402" name="05 Unit 4 Section B Activity 1B.mp3">
            <a:hlinkClick r:id="" action="ppaction://media"/>
          </p:cNvPr>
          <p:cNvPicPr>
            <a:picLocks noRot="1" noChangeAspect="1" noChangeArrowheads="1"/>
          </p:cNvPicPr>
          <p:nvPr>
            <a:audioFile r:link="rId1"/>
          </p:nvPr>
        </p:nvPicPr>
        <p:blipFill>
          <a:blip r:embed="rId3">
            <a:extLst>
              <a:ext uri="{28A0092B-C50C-407E-A947-70E740481C1C}">
                <a14:useLocalDpi xmlns:a14="http://schemas.microsoft.com/office/drawing/2010/main" val="0"/>
              </a:ext>
            </a:extLst>
          </a:blip>
          <a:srcRect/>
          <a:stretch>
            <a:fillRect/>
          </a:stretch>
        </p:blipFill>
        <p:spPr bwMode="auto">
          <a:xfrm>
            <a:off x="8172450" y="1125538"/>
            <a:ext cx="304800" cy="304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6634"/>
                                        </p:tgtEl>
                                        <p:attrNameLst>
                                          <p:attrName>style.visibility</p:attrName>
                                        </p:attrNameLst>
                                      </p:cBhvr>
                                      <p:to>
                                        <p:strVal val="visible"/>
                                      </p:to>
                                    </p:set>
                                    <p:animEffect transition="in" filter="box(in)">
                                      <p:cBhvr>
                                        <p:cTn id="7" dur="500"/>
                                        <p:tgtEl>
                                          <p:spTgt spid="2663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27376"/>
                                        </p:tgtEl>
                                        <p:attrNameLst>
                                          <p:attrName>style.visibility</p:attrName>
                                        </p:attrNameLst>
                                      </p:cBhvr>
                                      <p:to>
                                        <p:strVal val="visible"/>
                                      </p:to>
                                    </p:set>
                                    <p:animEffect transition="in" filter="box(in)">
                                      <p:cBhvr>
                                        <p:cTn id="12" dur="500"/>
                                        <p:tgtEl>
                                          <p:spTgt spid="12737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26635"/>
                                        </p:tgtEl>
                                        <p:attrNameLst>
                                          <p:attrName>style.visibility</p:attrName>
                                        </p:attrNameLst>
                                      </p:cBhvr>
                                      <p:to>
                                        <p:strVal val="visible"/>
                                      </p:to>
                                    </p:set>
                                    <p:animEffect transition="in" filter="box(in)">
                                      <p:cBhvr>
                                        <p:cTn id="17" dur="500"/>
                                        <p:tgtEl>
                                          <p:spTgt spid="2663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27378"/>
                                        </p:tgtEl>
                                        <p:attrNameLst>
                                          <p:attrName>style.visibility</p:attrName>
                                        </p:attrNameLst>
                                      </p:cBhvr>
                                      <p:to>
                                        <p:strVal val="visible"/>
                                      </p:to>
                                    </p:set>
                                    <p:animEffect transition="in" filter="box(in)">
                                      <p:cBhvr>
                                        <p:cTn id="22" dur="500"/>
                                        <p:tgtEl>
                                          <p:spTgt spid="127378"/>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26636"/>
                                        </p:tgtEl>
                                        <p:attrNameLst>
                                          <p:attrName>style.visibility</p:attrName>
                                        </p:attrNameLst>
                                      </p:cBhvr>
                                      <p:to>
                                        <p:strVal val="visible"/>
                                      </p:to>
                                    </p:set>
                                    <p:animEffect transition="in" filter="box(in)">
                                      <p:cBhvr>
                                        <p:cTn id="27" dur="500"/>
                                        <p:tgtEl>
                                          <p:spTgt spid="26636"/>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27379"/>
                                        </p:tgtEl>
                                        <p:attrNameLst>
                                          <p:attrName>style.visibility</p:attrName>
                                        </p:attrNameLst>
                                      </p:cBhvr>
                                      <p:to>
                                        <p:strVal val="visible"/>
                                      </p:to>
                                    </p:set>
                                    <p:animEffect transition="in" filter="box(in)">
                                      <p:cBhvr>
                                        <p:cTn id="32" dur="500"/>
                                        <p:tgtEl>
                                          <p:spTgt spid="127379"/>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33" restart="whenNotActive" fill="hold" evtFilter="cancelBubble" nodeType="interactiveSeq">
                <p:stCondLst>
                  <p:cond evt="onClick" delay="0">
                    <p:tgtEl>
                      <p:spTgt spid="127402"/>
                    </p:tgtEl>
                  </p:cond>
                </p:stCondLst>
                <p:endSync evt="end" delay="0">
                  <p:rtn val="all"/>
                </p:endSync>
                <p:childTnLst>
                  <p:par>
                    <p:cTn id="34" fill="hold" nodeType="clickPar">
                      <p:stCondLst>
                        <p:cond delay="0"/>
                      </p:stCondLst>
                      <p:childTnLst>
                        <p:par>
                          <p:cTn id="35" fill="hold" nodeType="withGroup">
                            <p:stCondLst>
                              <p:cond delay="0"/>
                            </p:stCondLst>
                            <p:childTnLst>
                              <p:par>
                                <p:cTn id="36" presetID="1" presetClass="mediacall" presetSubtype="0" fill="hold" nodeType="clickEffect">
                                  <p:stCondLst>
                                    <p:cond delay="0"/>
                                  </p:stCondLst>
                                  <p:childTnLst>
                                    <p:cmd type="call" cmd="playFrom(0.0)">
                                      <p:cBhvr>
                                        <p:cTn id="37" dur="75520" fill="hold"/>
                                        <p:tgtEl>
                                          <p:spTgt spid="127402"/>
                                        </p:tgtEl>
                                      </p:cBhvr>
                                    </p:cmd>
                                  </p:childTnLst>
                                </p:cTn>
                              </p:par>
                            </p:childTnLst>
                          </p:cTn>
                        </p:par>
                      </p:childTnLst>
                    </p:cTn>
                  </p:par>
                </p:childTnLst>
              </p:cTn>
              <p:nextCondLst>
                <p:cond evt="onClick" delay="0">
                  <p:tgtEl>
                    <p:spTgt spid="127402"/>
                  </p:tgtEl>
                </p:cond>
              </p:nextCondLst>
            </p:seq>
            <p:audio>
              <p:cMediaNode>
                <p:cTn id="38" fill="hold" display="0">
                  <p:stCondLst>
                    <p:cond delay="indefinite"/>
                  </p:stCondLst>
                  <p:endCondLst>
                    <p:cond evt="onNext" delay="0">
                      <p:tgtEl>
                        <p:sldTgt/>
                      </p:tgtEl>
                    </p:cond>
                    <p:cond evt="onPrev" delay="0">
                      <p:tgtEl>
                        <p:sldTgt/>
                      </p:tgtEl>
                    </p:cond>
                    <p:cond evt="onStopAudio" delay="0">
                      <p:tgtEl>
                        <p:sldTgt/>
                      </p:tgtEl>
                    </p:cond>
                  </p:endCondLst>
                </p:cTn>
                <p:tgtEl>
                  <p:spTgt spid="127402"/>
                </p:tgtEl>
              </p:cMediaNode>
            </p:audio>
          </p:childTnLst>
        </p:cTn>
      </p:par>
    </p:tnLst>
    <p:bldLst>
      <p:bldP spid="26634" grpId="0"/>
      <p:bldP spid="26635" grpId="0"/>
      <p:bldP spid="26636" grpId="0"/>
      <p:bldP spid="127376" grpId="0"/>
      <p:bldP spid="127378" grpId="0"/>
      <p:bldP spid="127379"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129122" name="Group 98"/>
          <p:cNvGraphicFramePr>
            <a:graphicFrameLocks noGrp="1"/>
          </p:cNvGraphicFramePr>
          <p:nvPr/>
        </p:nvGraphicFramePr>
        <p:xfrm>
          <a:off x="358775" y="742950"/>
          <a:ext cx="8137525" cy="4846638"/>
        </p:xfrm>
        <a:graphic>
          <a:graphicData uri="http://schemas.openxmlformats.org/drawingml/2006/table">
            <a:tbl>
              <a:tblPr/>
              <a:tblGrid>
                <a:gridCol w="649288"/>
                <a:gridCol w="3995737"/>
                <a:gridCol w="1495425"/>
                <a:gridCol w="1997075"/>
              </a:tblGrid>
              <a:tr h="8667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36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0000"/>
                        </a:lnSpc>
                        <a:spcBef>
                          <a:spcPct val="0"/>
                        </a:spcBef>
                        <a:spcAft>
                          <a:spcPct val="0"/>
                        </a:spcAft>
                        <a:buClrTx/>
                        <a:buSzTx/>
                        <a:buFontTx/>
                        <a:buNone/>
                        <a:tabLst/>
                      </a:pPr>
                      <a:r>
                        <a:rPr kumimoji="0" lang="en-US" altLang="zh-CN" sz="3600" b="1" i="0" u="none" strike="noStrike" cap="none" normalizeH="0" baseline="0" smtClean="0">
                          <a:ln>
                            <a:noFill/>
                          </a:ln>
                          <a:solidFill>
                            <a:srgbClr val="0000FF"/>
                          </a:solidFill>
                          <a:effectLst/>
                          <a:latin typeface="Times New Roman" pitchFamily="18" charset="0"/>
                          <a:ea typeface="宋体" pitchFamily="2" charset="-122"/>
                        </a:rPr>
                        <a:t>Rules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0000"/>
                        </a:lnSpc>
                        <a:spcBef>
                          <a:spcPct val="0"/>
                        </a:spcBef>
                        <a:spcAft>
                          <a:spcPct val="0"/>
                        </a:spcAft>
                        <a:buClrTx/>
                        <a:buSzTx/>
                        <a:buFontTx/>
                        <a:buNone/>
                        <a:tabLst/>
                      </a:pPr>
                      <a:r>
                        <a:rPr kumimoji="0" lang="en-US" altLang="zh-CN" sz="3600" b="1" i="0" u="none" strike="noStrike" cap="none" normalizeH="0" baseline="0" smtClean="0">
                          <a:ln>
                            <a:noFill/>
                          </a:ln>
                          <a:solidFill>
                            <a:srgbClr val="0000FF"/>
                          </a:solidFill>
                          <a:effectLst/>
                          <a:latin typeface="Times New Roman" pitchFamily="18" charset="0"/>
                          <a:ea typeface="宋体" pitchFamily="2" charset="-122"/>
                        </a:rPr>
                        <a:t>Can’t</a:t>
                      </a:r>
                    </a:p>
                    <a:p>
                      <a:pPr marL="0" marR="0" lvl="0" indent="0" algn="l" defTabSz="914400" rtl="0" eaLnBrk="1" fontAlgn="base" latinLnBrk="0" hangingPunct="1">
                        <a:lnSpc>
                          <a:spcPct val="80000"/>
                        </a:lnSpc>
                        <a:spcBef>
                          <a:spcPct val="0"/>
                        </a:spcBef>
                        <a:spcAft>
                          <a:spcPct val="0"/>
                        </a:spcAft>
                        <a:buClrTx/>
                        <a:buSzTx/>
                        <a:buFontTx/>
                        <a:buNone/>
                        <a:tabLst/>
                      </a:pPr>
                      <a:r>
                        <a:rPr kumimoji="0" lang="en-US" altLang="zh-CN" sz="3600" b="1" i="0" u="none" strike="noStrike" cap="none" normalizeH="0" baseline="0" smtClean="0">
                          <a:ln>
                            <a:noFill/>
                          </a:ln>
                          <a:solidFill>
                            <a:srgbClr val="0000FF"/>
                          </a:solidFill>
                          <a:effectLst/>
                          <a:latin typeface="Times New Roman" pitchFamily="18" charset="0"/>
                          <a:ea typeface="宋体" pitchFamily="2" charset="-122"/>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0000"/>
                        </a:lnSpc>
                        <a:spcBef>
                          <a:spcPct val="0"/>
                        </a:spcBef>
                        <a:spcAft>
                          <a:spcPct val="0"/>
                        </a:spcAft>
                        <a:buClrTx/>
                        <a:buSzTx/>
                        <a:buFontTx/>
                        <a:buNone/>
                        <a:tabLst/>
                      </a:pPr>
                      <a:r>
                        <a:rPr kumimoji="0" lang="en-US" altLang="zh-CN" sz="3600" b="1" i="0" u="none" strike="noStrike" cap="none" normalizeH="0" baseline="0" smtClean="0">
                          <a:ln>
                            <a:noFill/>
                          </a:ln>
                          <a:solidFill>
                            <a:srgbClr val="0000FF"/>
                          </a:solidFill>
                          <a:effectLst/>
                          <a:latin typeface="Times New Roman" pitchFamily="18" charset="0"/>
                          <a:ea typeface="宋体" pitchFamily="2" charset="-122"/>
                        </a:rPr>
                        <a:t>Have to</a:t>
                      </a:r>
                    </a:p>
                    <a:p>
                      <a:pPr marL="0" marR="0" lvl="0" indent="0" algn="l" defTabSz="914400" rtl="0" eaLnBrk="1" fontAlgn="base" latinLnBrk="0" hangingPunct="1">
                        <a:lnSpc>
                          <a:spcPct val="80000"/>
                        </a:lnSpc>
                        <a:spcBef>
                          <a:spcPct val="0"/>
                        </a:spcBef>
                        <a:spcAft>
                          <a:spcPct val="0"/>
                        </a:spcAft>
                        <a:buClrTx/>
                        <a:buSzTx/>
                        <a:buFontTx/>
                        <a:buNone/>
                        <a:tabLst/>
                      </a:pPr>
                      <a:r>
                        <a:rPr kumimoji="0" lang="en-US" altLang="zh-CN" sz="3600" b="1" i="0" u="none" strike="noStrike" cap="none" normalizeH="0" baseline="0" smtClean="0">
                          <a:ln>
                            <a:noFill/>
                          </a:ln>
                          <a:solidFill>
                            <a:srgbClr val="0000FF"/>
                          </a:solidFill>
                          <a:effectLst/>
                          <a:latin typeface="Times New Roman" pitchFamily="18" charset="0"/>
                          <a:ea typeface="宋体" pitchFamily="2" charset="-122"/>
                        </a:rPr>
                        <a:t>/Must</a:t>
                      </a:r>
                    </a:p>
                    <a:p>
                      <a:pPr marL="0" marR="0" lvl="0" indent="0" algn="l" defTabSz="914400" rtl="0" eaLnBrk="1" fontAlgn="base" latinLnBrk="0" hangingPunct="1">
                        <a:lnSpc>
                          <a:spcPct val="80000"/>
                        </a:lnSpc>
                        <a:spcBef>
                          <a:spcPct val="0"/>
                        </a:spcBef>
                        <a:spcAft>
                          <a:spcPct val="0"/>
                        </a:spcAft>
                        <a:buClrTx/>
                        <a:buSzTx/>
                        <a:buFontTx/>
                        <a:buNone/>
                        <a:tabLst/>
                      </a:pPr>
                      <a:r>
                        <a:rPr kumimoji="0" lang="en-US" altLang="zh-CN" sz="3600" b="1" i="0" u="none" strike="noStrike" cap="none" normalizeH="0" baseline="0" smtClean="0">
                          <a:ln>
                            <a:noFill/>
                          </a:ln>
                          <a:solidFill>
                            <a:srgbClr val="0000FF"/>
                          </a:solidFill>
                          <a:effectLst/>
                          <a:latin typeface="Times New Roman" pitchFamily="18" charset="0"/>
                          <a:ea typeface="宋体" pitchFamily="2" charset="-122"/>
                        </a:rPr>
                        <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36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3600" b="1" i="0" u="none" strike="noStrike" cap="none" normalizeH="0" baseline="0" smtClean="0">
                          <a:ln>
                            <a:noFill/>
                          </a:ln>
                          <a:solidFill>
                            <a:schemeClr val="tx1"/>
                          </a:solidFill>
                          <a:effectLst/>
                          <a:latin typeface="Times New Roman" pitchFamily="18" charset="0"/>
                          <a:ea typeface="宋体" pitchFamily="2" charset="-122"/>
                        </a:rPr>
                        <a:t>do the dishes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36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20000"/>
                        </a:lnSpc>
                        <a:spcBef>
                          <a:spcPct val="20000"/>
                        </a:spcBef>
                        <a:spcAft>
                          <a:spcPct val="0"/>
                        </a:spcAft>
                        <a:buClrTx/>
                        <a:buSzTx/>
                        <a:buFontTx/>
                        <a:buNone/>
                        <a:tabLst/>
                      </a:pPr>
                      <a:endParaRPr kumimoji="0" lang="zh-CN" altLang="en-US" sz="36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085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36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3600" b="1" i="0" u="none" strike="noStrike" cap="none" normalizeH="0" baseline="0" smtClean="0">
                          <a:ln>
                            <a:noFill/>
                          </a:ln>
                          <a:solidFill>
                            <a:schemeClr val="tx1"/>
                          </a:solidFill>
                          <a:effectLst/>
                          <a:latin typeface="Times New Roman" pitchFamily="18" charset="0"/>
                          <a:ea typeface="宋体" pitchFamily="2" charset="-122"/>
                        </a:rPr>
                        <a:t>watch TV</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36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20000"/>
                        </a:lnSpc>
                        <a:spcBef>
                          <a:spcPct val="20000"/>
                        </a:spcBef>
                        <a:spcAft>
                          <a:spcPct val="0"/>
                        </a:spcAft>
                        <a:buClrTx/>
                        <a:buSzTx/>
                        <a:buFontTx/>
                        <a:buNone/>
                        <a:tabLst/>
                      </a:pPr>
                      <a:endParaRPr kumimoji="0" lang="zh-CN" altLang="en-US" sz="36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36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3600" b="1" i="0" u="none" strike="noStrike" cap="none" normalizeH="0" baseline="0" smtClean="0">
                          <a:ln>
                            <a:noFill/>
                          </a:ln>
                          <a:solidFill>
                            <a:schemeClr val="tx1"/>
                          </a:solidFill>
                          <a:effectLst/>
                          <a:latin typeface="Times New Roman" pitchFamily="18" charset="0"/>
                          <a:ea typeface="宋体" pitchFamily="2" charset="-122"/>
                        </a:rPr>
                        <a:t>help his mom make breakfast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36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20000"/>
                        </a:lnSpc>
                        <a:spcBef>
                          <a:spcPct val="20000"/>
                        </a:spcBef>
                        <a:spcAft>
                          <a:spcPct val="0"/>
                        </a:spcAft>
                        <a:buClrTx/>
                        <a:buSzTx/>
                        <a:buFontTx/>
                        <a:buNone/>
                        <a:tabLst/>
                      </a:pPr>
                      <a:endParaRPr kumimoji="0" lang="zh-CN" altLang="en-US" sz="36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085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36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3600" b="1" i="0" u="none" strike="noStrike" cap="none" normalizeH="0" baseline="0" smtClean="0">
                          <a:ln>
                            <a:noFill/>
                          </a:ln>
                          <a:solidFill>
                            <a:schemeClr val="tx1"/>
                          </a:solidFill>
                          <a:effectLst/>
                          <a:latin typeface="Times New Roman" pitchFamily="18" charset="0"/>
                          <a:ea typeface="宋体" pitchFamily="2" charset="-122"/>
                        </a:rPr>
                        <a:t>clean his room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36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20000"/>
                        </a:lnSpc>
                        <a:spcBef>
                          <a:spcPct val="20000"/>
                        </a:spcBef>
                        <a:spcAft>
                          <a:spcPct val="0"/>
                        </a:spcAft>
                        <a:buClrTx/>
                        <a:buSzTx/>
                        <a:buFontTx/>
                        <a:buNone/>
                        <a:tabLst/>
                      </a:pPr>
                      <a:endParaRPr kumimoji="0" lang="zh-CN" altLang="en-US" sz="36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29091" name="Rectangle 67"/>
          <p:cNvSpPr>
            <a:spLocks noChangeArrowheads="1"/>
          </p:cNvSpPr>
          <p:nvPr/>
        </p:nvSpPr>
        <p:spPr bwMode="auto">
          <a:xfrm>
            <a:off x="5292725" y="2997200"/>
            <a:ext cx="642938" cy="641350"/>
          </a:xfrm>
          <a:prstGeom prst="rect">
            <a:avLst/>
          </a:prstGeom>
          <a:noFill/>
          <a:ln>
            <a:noFill/>
          </a:ln>
          <a:effectLst/>
          <a:extLst>
            <a:ext uri="{909E8E84-426E-40DD-AFC4-6F175D3DCCD1}">
              <a14:hiddenFill xmlns:a14="http://schemas.microsoft.com/office/drawing/2010/main">
                <a:solidFill>
                  <a:srgbClr val="CCFF33"/>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en-US" altLang="zh-CN">
                <a:solidFill>
                  <a:srgbClr val="6600CC"/>
                </a:solidFill>
              </a:rPr>
              <a:t>×</a:t>
            </a:r>
            <a:endParaRPr lang="zh-CN" altLang="en-US">
              <a:solidFill>
                <a:srgbClr val="6600CC"/>
              </a:solidFill>
            </a:endParaRPr>
          </a:p>
        </p:txBody>
      </p:sp>
      <p:sp>
        <p:nvSpPr>
          <p:cNvPr id="129092" name="Rectangle 68"/>
          <p:cNvSpPr>
            <a:spLocks noChangeArrowheads="1"/>
          </p:cNvSpPr>
          <p:nvPr/>
        </p:nvSpPr>
        <p:spPr bwMode="auto">
          <a:xfrm>
            <a:off x="7164388" y="2276475"/>
            <a:ext cx="642937" cy="641350"/>
          </a:xfrm>
          <a:prstGeom prst="rect">
            <a:avLst/>
          </a:prstGeom>
          <a:noFill/>
          <a:ln>
            <a:noFill/>
          </a:ln>
          <a:effectLst/>
          <a:extLst>
            <a:ext uri="{909E8E84-426E-40DD-AFC4-6F175D3DCCD1}">
              <a14:hiddenFill xmlns:a14="http://schemas.microsoft.com/office/drawing/2010/main">
                <a:solidFill>
                  <a:srgbClr val="CCFF33"/>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en-US" altLang="zh-CN">
                <a:solidFill>
                  <a:srgbClr val="6600CC"/>
                </a:solidFill>
              </a:rPr>
              <a:t>√</a:t>
            </a:r>
            <a:endParaRPr lang="zh-CN" altLang="en-US">
              <a:solidFill>
                <a:srgbClr val="6600CC"/>
              </a:solidFill>
            </a:endParaRPr>
          </a:p>
        </p:txBody>
      </p:sp>
      <p:sp>
        <p:nvSpPr>
          <p:cNvPr id="129093" name="Rectangle 69"/>
          <p:cNvSpPr>
            <a:spLocks noChangeArrowheads="1"/>
          </p:cNvSpPr>
          <p:nvPr/>
        </p:nvSpPr>
        <p:spPr bwMode="auto">
          <a:xfrm>
            <a:off x="7019925" y="3789363"/>
            <a:ext cx="642938" cy="641350"/>
          </a:xfrm>
          <a:prstGeom prst="rect">
            <a:avLst/>
          </a:prstGeom>
          <a:noFill/>
          <a:ln>
            <a:noFill/>
          </a:ln>
          <a:effectLst/>
          <a:extLst>
            <a:ext uri="{909E8E84-426E-40DD-AFC4-6F175D3DCCD1}">
              <a14:hiddenFill xmlns:a14="http://schemas.microsoft.com/office/drawing/2010/main">
                <a:solidFill>
                  <a:srgbClr val="CCFF33"/>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en-US" altLang="zh-CN">
                <a:solidFill>
                  <a:srgbClr val="6600CC"/>
                </a:solidFill>
              </a:rPr>
              <a:t>√</a:t>
            </a:r>
            <a:endParaRPr lang="zh-CN" altLang="en-US">
              <a:solidFill>
                <a:srgbClr val="6600CC"/>
              </a:solidFill>
            </a:endParaRPr>
          </a:p>
        </p:txBody>
      </p:sp>
      <p:sp>
        <p:nvSpPr>
          <p:cNvPr id="129094" name="Rectangle 70"/>
          <p:cNvSpPr>
            <a:spLocks noChangeArrowheads="1"/>
          </p:cNvSpPr>
          <p:nvPr/>
        </p:nvSpPr>
        <p:spPr bwMode="auto">
          <a:xfrm>
            <a:off x="7092950" y="4941888"/>
            <a:ext cx="642938" cy="641350"/>
          </a:xfrm>
          <a:prstGeom prst="rect">
            <a:avLst/>
          </a:prstGeom>
          <a:noFill/>
          <a:ln>
            <a:noFill/>
          </a:ln>
          <a:effectLst/>
          <a:extLst>
            <a:ext uri="{909E8E84-426E-40DD-AFC4-6F175D3DCCD1}">
              <a14:hiddenFill xmlns:a14="http://schemas.microsoft.com/office/drawing/2010/main">
                <a:solidFill>
                  <a:srgbClr val="CCFF33"/>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en-US" altLang="zh-CN">
                <a:solidFill>
                  <a:srgbClr val="6600CC"/>
                </a:solidFill>
              </a:rPr>
              <a:t>√</a:t>
            </a:r>
            <a:endParaRPr lang="zh-CN" altLang="en-US">
              <a:solidFill>
                <a:srgbClr val="6600CC"/>
              </a:solidFill>
            </a:endParaRPr>
          </a:p>
        </p:txBody>
      </p:sp>
      <p:sp>
        <p:nvSpPr>
          <p:cNvPr id="26633" name="Text Box 9"/>
          <p:cNvSpPr txBox="1">
            <a:spLocks noChangeArrowheads="1"/>
          </p:cNvSpPr>
          <p:nvPr/>
        </p:nvSpPr>
        <p:spPr bwMode="auto">
          <a:xfrm>
            <a:off x="395288" y="2151063"/>
            <a:ext cx="71278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b="1">
                <a:solidFill>
                  <a:schemeClr val="tx1"/>
                </a:solidFill>
                <a:latin typeface="Times New Roman" pitchFamily="18" charset="0"/>
                <a:ea typeface="宋体" pitchFamily="2" charset="-122"/>
              </a:defRPr>
            </a:lvl1pPr>
            <a:lvl2pPr marL="742950" indent="-285750" eaLnBrk="0" hangingPunct="0">
              <a:defRPr sz="3600" b="1">
                <a:solidFill>
                  <a:schemeClr val="tx1"/>
                </a:solidFill>
                <a:latin typeface="Times New Roman" pitchFamily="18" charset="0"/>
                <a:ea typeface="宋体" pitchFamily="2" charset="-122"/>
              </a:defRPr>
            </a:lvl2pPr>
            <a:lvl3pPr marL="1143000" indent="-228600" eaLnBrk="0" hangingPunct="0">
              <a:defRPr sz="3600" b="1">
                <a:solidFill>
                  <a:schemeClr val="tx1"/>
                </a:solidFill>
                <a:latin typeface="Times New Roman" pitchFamily="18" charset="0"/>
                <a:ea typeface="宋体" pitchFamily="2" charset="-122"/>
              </a:defRPr>
            </a:lvl3pPr>
            <a:lvl4pPr marL="1600200" indent="-228600" eaLnBrk="0" hangingPunct="0">
              <a:defRPr sz="3600" b="1">
                <a:solidFill>
                  <a:schemeClr val="tx1"/>
                </a:solidFill>
                <a:latin typeface="Times New Roman" pitchFamily="18" charset="0"/>
                <a:ea typeface="宋体" pitchFamily="2" charset="-122"/>
              </a:defRPr>
            </a:lvl4pPr>
            <a:lvl5pPr marL="2057400" indent="-228600" eaLnBrk="0" hangingPunct="0">
              <a:defRPr sz="36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6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6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6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600" b="1">
                <a:solidFill>
                  <a:schemeClr val="tx1"/>
                </a:solidFill>
                <a:latin typeface="Times New Roman" pitchFamily="18" charset="0"/>
                <a:ea typeface="宋体" pitchFamily="2" charset="-122"/>
              </a:defRPr>
            </a:lvl9pPr>
          </a:lstStyle>
          <a:p>
            <a:pPr eaLnBrk="1" hangingPunct="1">
              <a:spcBef>
                <a:spcPct val="50000"/>
              </a:spcBef>
            </a:pPr>
            <a:r>
              <a:rPr lang="en-US" altLang="zh-CN" sz="4000">
                <a:solidFill>
                  <a:srgbClr val="FF0000"/>
                </a:solidFill>
              </a:rPr>
              <a:t>b</a:t>
            </a:r>
          </a:p>
        </p:txBody>
      </p:sp>
      <p:sp>
        <p:nvSpPr>
          <p:cNvPr id="26634" name="Text Box 10"/>
          <p:cNvSpPr txBox="1">
            <a:spLocks noChangeArrowheads="1"/>
          </p:cNvSpPr>
          <p:nvPr/>
        </p:nvSpPr>
        <p:spPr bwMode="auto">
          <a:xfrm>
            <a:off x="323850" y="2798763"/>
            <a:ext cx="712788"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b="1">
                <a:solidFill>
                  <a:schemeClr val="tx1"/>
                </a:solidFill>
                <a:latin typeface="Times New Roman" pitchFamily="18" charset="0"/>
                <a:ea typeface="宋体" pitchFamily="2" charset="-122"/>
              </a:defRPr>
            </a:lvl1pPr>
            <a:lvl2pPr marL="742950" indent="-285750" eaLnBrk="0" hangingPunct="0">
              <a:defRPr sz="3600" b="1">
                <a:solidFill>
                  <a:schemeClr val="tx1"/>
                </a:solidFill>
                <a:latin typeface="Times New Roman" pitchFamily="18" charset="0"/>
                <a:ea typeface="宋体" pitchFamily="2" charset="-122"/>
              </a:defRPr>
            </a:lvl2pPr>
            <a:lvl3pPr marL="1143000" indent="-228600" eaLnBrk="0" hangingPunct="0">
              <a:defRPr sz="3600" b="1">
                <a:solidFill>
                  <a:schemeClr val="tx1"/>
                </a:solidFill>
                <a:latin typeface="Times New Roman" pitchFamily="18" charset="0"/>
                <a:ea typeface="宋体" pitchFamily="2" charset="-122"/>
              </a:defRPr>
            </a:lvl3pPr>
            <a:lvl4pPr marL="1600200" indent="-228600" eaLnBrk="0" hangingPunct="0">
              <a:defRPr sz="3600" b="1">
                <a:solidFill>
                  <a:schemeClr val="tx1"/>
                </a:solidFill>
                <a:latin typeface="Times New Roman" pitchFamily="18" charset="0"/>
                <a:ea typeface="宋体" pitchFamily="2" charset="-122"/>
              </a:defRPr>
            </a:lvl4pPr>
            <a:lvl5pPr marL="2057400" indent="-228600" eaLnBrk="0" hangingPunct="0">
              <a:defRPr sz="36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6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6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6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600" b="1">
                <a:solidFill>
                  <a:schemeClr val="tx1"/>
                </a:solidFill>
                <a:latin typeface="Times New Roman" pitchFamily="18" charset="0"/>
                <a:ea typeface="宋体" pitchFamily="2" charset="-122"/>
              </a:defRPr>
            </a:lvl9pPr>
          </a:lstStyle>
          <a:p>
            <a:pPr eaLnBrk="1" hangingPunct="1">
              <a:spcBef>
                <a:spcPct val="50000"/>
              </a:spcBef>
            </a:pPr>
            <a:r>
              <a:rPr lang="en-US" altLang="zh-CN" sz="4000">
                <a:solidFill>
                  <a:srgbClr val="FF0000"/>
                </a:solidFill>
              </a:rPr>
              <a:t>g</a:t>
            </a:r>
          </a:p>
        </p:txBody>
      </p:sp>
      <p:sp>
        <p:nvSpPr>
          <p:cNvPr id="26635" name="Text Box 11"/>
          <p:cNvSpPr txBox="1">
            <a:spLocks noChangeArrowheads="1"/>
          </p:cNvSpPr>
          <p:nvPr/>
        </p:nvSpPr>
        <p:spPr bwMode="auto">
          <a:xfrm>
            <a:off x="358775" y="3806825"/>
            <a:ext cx="712788"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b="1">
                <a:solidFill>
                  <a:schemeClr val="tx1"/>
                </a:solidFill>
                <a:latin typeface="Times New Roman" pitchFamily="18" charset="0"/>
                <a:ea typeface="宋体" pitchFamily="2" charset="-122"/>
              </a:defRPr>
            </a:lvl1pPr>
            <a:lvl2pPr marL="742950" indent="-285750" eaLnBrk="0" hangingPunct="0">
              <a:defRPr sz="3600" b="1">
                <a:solidFill>
                  <a:schemeClr val="tx1"/>
                </a:solidFill>
                <a:latin typeface="Times New Roman" pitchFamily="18" charset="0"/>
                <a:ea typeface="宋体" pitchFamily="2" charset="-122"/>
              </a:defRPr>
            </a:lvl2pPr>
            <a:lvl3pPr marL="1143000" indent="-228600" eaLnBrk="0" hangingPunct="0">
              <a:defRPr sz="3600" b="1">
                <a:solidFill>
                  <a:schemeClr val="tx1"/>
                </a:solidFill>
                <a:latin typeface="Times New Roman" pitchFamily="18" charset="0"/>
                <a:ea typeface="宋体" pitchFamily="2" charset="-122"/>
              </a:defRPr>
            </a:lvl3pPr>
            <a:lvl4pPr marL="1600200" indent="-228600" eaLnBrk="0" hangingPunct="0">
              <a:defRPr sz="3600" b="1">
                <a:solidFill>
                  <a:schemeClr val="tx1"/>
                </a:solidFill>
                <a:latin typeface="Times New Roman" pitchFamily="18" charset="0"/>
                <a:ea typeface="宋体" pitchFamily="2" charset="-122"/>
              </a:defRPr>
            </a:lvl4pPr>
            <a:lvl5pPr marL="2057400" indent="-228600" eaLnBrk="0" hangingPunct="0">
              <a:defRPr sz="36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6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6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6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600" b="1">
                <a:solidFill>
                  <a:schemeClr val="tx1"/>
                </a:solidFill>
                <a:latin typeface="Times New Roman" pitchFamily="18" charset="0"/>
                <a:ea typeface="宋体" pitchFamily="2" charset="-122"/>
              </a:defRPr>
            </a:lvl9pPr>
          </a:lstStyle>
          <a:p>
            <a:pPr eaLnBrk="1" hangingPunct="1">
              <a:spcBef>
                <a:spcPct val="50000"/>
              </a:spcBef>
            </a:pPr>
            <a:r>
              <a:rPr lang="en-US" altLang="zh-CN" sz="4000">
                <a:solidFill>
                  <a:srgbClr val="FF0000"/>
                </a:solidFill>
              </a:rPr>
              <a:t>d</a:t>
            </a:r>
          </a:p>
        </p:txBody>
      </p:sp>
      <p:sp>
        <p:nvSpPr>
          <p:cNvPr id="26636" name="Text Box 12"/>
          <p:cNvSpPr txBox="1">
            <a:spLocks noChangeArrowheads="1"/>
          </p:cNvSpPr>
          <p:nvPr/>
        </p:nvSpPr>
        <p:spPr bwMode="auto">
          <a:xfrm>
            <a:off x="395288" y="4721225"/>
            <a:ext cx="71278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b="1">
                <a:solidFill>
                  <a:schemeClr val="tx1"/>
                </a:solidFill>
                <a:latin typeface="Times New Roman" pitchFamily="18" charset="0"/>
                <a:ea typeface="宋体" pitchFamily="2" charset="-122"/>
              </a:defRPr>
            </a:lvl1pPr>
            <a:lvl2pPr marL="742950" indent="-285750" eaLnBrk="0" hangingPunct="0">
              <a:defRPr sz="3600" b="1">
                <a:solidFill>
                  <a:schemeClr val="tx1"/>
                </a:solidFill>
                <a:latin typeface="Times New Roman" pitchFamily="18" charset="0"/>
                <a:ea typeface="宋体" pitchFamily="2" charset="-122"/>
              </a:defRPr>
            </a:lvl2pPr>
            <a:lvl3pPr marL="1143000" indent="-228600" eaLnBrk="0" hangingPunct="0">
              <a:defRPr sz="3600" b="1">
                <a:solidFill>
                  <a:schemeClr val="tx1"/>
                </a:solidFill>
                <a:latin typeface="Times New Roman" pitchFamily="18" charset="0"/>
                <a:ea typeface="宋体" pitchFamily="2" charset="-122"/>
              </a:defRPr>
            </a:lvl3pPr>
            <a:lvl4pPr marL="1600200" indent="-228600" eaLnBrk="0" hangingPunct="0">
              <a:defRPr sz="3600" b="1">
                <a:solidFill>
                  <a:schemeClr val="tx1"/>
                </a:solidFill>
                <a:latin typeface="Times New Roman" pitchFamily="18" charset="0"/>
                <a:ea typeface="宋体" pitchFamily="2" charset="-122"/>
              </a:defRPr>
            </a:lvl4pPr>
            <a:lvl5pPr marL="2057400" indent="-228600" eaLnBrk="0" hangingPunct="0">
              <a:defRPr sz="36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6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6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6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600" b="1">
                <a:solidFill>
                  <a:schemeClr val="tx1"/>
                </a:solidFill>
                <a:latin typeface="Times New Roman" pitchFamily="18" charset="0"/>
                <a:ea typeface="宋体" pitchFamily="2" charset="-122"/>
              </a:defRPr>
            </a:lvl9pPr>
          </a:lstStyle>
          <a:p>
            <a:pPr eaLnBrk="1" hangingPunct="1">
              <a:spcBef>
                <a:spcPct val="50000"/>
              </a:spcBef>
            </a:pPr>
            <a:r>
              <a:rPr lang="en-US" altLang="zh-CN" sz="4000">
                <a:solidFill>
                  <a:srgbClr val="FF0000"/>
                </a:solidFill>
              </a:rPr>
              <a:t>f</a:t>
            </a: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6633"/>
                                        </p:tgtEl>
                                        <p:attrNameLst>
                                          <p:attrName>style.visibility</p:attrName>
                                        </p:attrNameLst>
                                      </p:cBhvr>
                                      <p:to>
                                        <p:strVal val="visible"/>
                                      </p:to>
                                    </p:set>
                                    <p:animEffect transition="in" filter="box(in)">
                                      <p:cBhvr>
                                        <p:cTn id="7" dur="500"/>
                                        <p:tgtEl>
                                          <p:spTgt spid="2663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29092"/>
                                        </p:tgtEl>
                                        <p:attrNameLst>
                                          <p:attrName>style.visibility</p:attrName>
                                        </p:attrNameLst>
                                      </p:cBhvr>
                                      <p:to>
                                        <p:strVal val="visible"/>
                                      </p:to>
                                    </p:set>
                                    <p:animEffect transition="in" filter="box(in)">
                                      <p:cBhvr>
                                        <p:cTn id="12" dur="500"/>
                                        <p:tgtEl>
                                          <p:spTgt spid="12909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26634"/>
                                        </p:tgtEl>
                                        <p:attrNameLst>
                                          <p:attrName>style.visibility</p:attrName>
                                        </p:attrNameLst>
                                      </p:cBhvr>
                                      <p:to>
                                        <p:strVal val="visible"/>
                                      </p:to>
                                    </p:set>
                                    <p:animEffect transition="in" filter="box(in)">
                                      <p:cBhvr>
                                        <p:cTn id="17" dur="500"/>
                                        <p:tgtEl>
                                          <p:spTgt spid="2663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29091"/>
                                        </p:tgtEl>
                                        <p:attrNameLst>
                                          <p:attrName>style.visibility</p:attrName>
                                        </p:attrNameLst>
                                      </p:cBhvr>
                                      <p:to>
                                        <p:strVal val="visible"/>
                                      </p:to>
                                    </p:set>
                                    <p:animEffect transition="in" filter="box(in)">
                                      <p:cBhvr>
                                        <p:cTn id="22" dur="500"/>
                                        <p:tgtEl>
                                          <p:spTgt spid="129091"/>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26635"/>
                                        </p:tgtEl>
                                        <p:attrNameLst>
                                          <p:attrName>style.visibility</p:attrName>
                                        </p:attrNameLst>
                                      </p:cBhvr>
                                      <p:to>
                                        <p:strVal val="visible"/>
                                      </p:to>
                                    </p:set>
                                    <p:animEffect transition="in" filter="box(in)">
                                      <p:cBhvr>
                                        <p:cTn id="27" dur="500"/>
                                        <p:tgtEl>
                                          <p:spTgt spid="26635"/>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29093"/>
                                        </p:tgtEl>
                                        <p:attrNameLst>
                                          <p:attrName>style.visibility</p:attrName>
                                        </p:attrNameLst>
                                      </p:cBhvr>
                                      <p:to>
                                        <p:strVal val="visible"/>
                                      </p:to>
                                    </p:set>
                                    <p:animEffect transition="in" filter="box(in)">
                                      <p:cBhvr>
                                        <p:cTn id="32" dur="500"/>
                                        <p:tgtEl>
                                          <p:spTgt spid="129093"/>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26636"/>
                                        </p:tgtEl>
                                        <p:attrNameLst>
                                          <p:attrName>style.visibility</p:attrName>
                                        </p:attrNameLst>
                                      </p:cBhvr>
                                      <p:to>
                                        <p:strVal val="visible"/>
                                      </p:to>
                                    </p:set>
                                    <p:animEffect transition="in" filter="box(in)">
                                      <p:cBhvr>
                                        <p:cTn id="37" dur="500"/>
                                        <p:tgtEl>
                                          <p:spTgt spid="26636"/>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129094"/>
                                        </p:tgtEl>
                                        <p:attrNameLst>
                                          <p:attrName>style.visibility</p:attrName>
                                        </p:attrNameLst>
                                      </p:cBhvr>
                                      <p:to>
                                        <p:strVal val="visible"/>
                                      </p:to>
                                    </p:set>
                                    <p:animEffect transition="in" filter="box(in)">
                                      <p:cBhvr>
                                        <p:cTn id="42" dur="500"/>
                                        <p:tgtEl>
                                          <p:spTgt spid="1290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091" grpId="0"/>
      <p:bldP spid="129092" grpId="0"/>
      <p:bldP spid="129093" grpId="0"/>
      <p:bldP spid="129094" grpId="0"/>
      <p:bldP spid="26633" grpId="0"/>
      <p:bldP spid="26634" grpId="0"/>
      <p:bldP spid="26635" grpId="0"/>
      <p:bldP spid="26636"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0708" name="Rectangle 4"/>
          <p:cNvSpPr>
            <a:spLocks noChangeArrowheads="1"/>
          </p:cNvSpPr>
          <p:nvPr/>
        </p:nvSpPr>
        <p:spPr bwMode="auto">
          <a:xfrm>
            <a:off x="900113" y="692150"/>
            <a:ext cx="8137525"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a:solidFill>
                  <a:srgbClr val="6600CC"/>
                </a:solidFill>
              </a:rPr>
              <a:t>Listen again. Write when Dave has to follow the rules in the chart in 1b. Choose from the phrases in the box. </a:t>
            </a:r>
          </a:p>
        </p:txBody>
      </p:sp>
      <p:sp>
        <p:nvSpPr>
          <p:cNvPr id="131125" name="Oval 53"/>
          <p:cNvSpPr>
            <a:spLocks noChangeArrowheads="1"/>
          </p:cNvSpPr>
          <p:nvPr/>
        </p:nvSpPr>
        <p:spPr bwMode="auto">
          <a:xfrm>
            <a:off x="323850" y="765175"/>
            <a:ext cx="576263" cy="576263"/>
          </a:xfrm>
          <a:prstGeom prst="ellipse">
            <a:avLst/>
          </a:prstGeom>
          <a:solidFill>
            <a:srgbClr val="FFCC00"/>
          </a:solidFill>
          <a:ln w="9525">
            <a:solidFill>
              <a:srgbClr val="FF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sz="3300">
                <a:solidFill>
                  <a:srgbClr val="8700E2"/>
                </a:solidFill>
                <a:latin typeface="Arial Black" pitchFamily="34" charset="0"/>
                <a:ea typeface="黑体" pitchFamily="49" charset="-122"/>
              </a:rPr>
              <a:t>1c</a:t>
            </a:r>
          </a:p>
        </p:txBody>
      </p:sp>
      <p:sp>
        <p:nvSpPr>
          <p:cNvPr id="131127" name="Rectangle 55"/>
          <p:cNvSpPr>
            <a:spLocks noChangeArrowheads="1"/>
          </p:cNvSpPr>
          <p:nvPr/>
        </p:nvSpPr>
        <p:spPr bwMode="auto">
          <a:xfrm>
            <a:off x="971550" y="2781300"/>
            <a:ext cx="7272338" cy="2676525"/>
          </a:xfrm>
          <a:prstGeom prst="rect">
            <a:avLst/>
          </a:prstGeom>
          <a:noFill/>
          <a:ln w="57150" cmpd="thinThick" algn="ctr">
            <a:solidFill>
              <a:srgbClr val="FF00FF"/>
            </a:solidFill>
            <a:miter lim="800000"/>
            <a:headEnd/>
            <a:tailEnd/>
          </a:ln>
          <a:effectLst/>
          <a:extLst>
            <a:ext uri="{909E8E84-426E-40DD-AFC4-6F175D3DCCD1}">
              <a14:hiddenFill xmlns:a14="http://schemas.microsoft.com/office/drawing/2010/main">
                <a:solidFill>
                  <a:srgbClr val="CCFF33"/>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nSpc>
                <a:spcPct val="115000"/>
              </a:lnSpc>
            </a:pPr>
            <a:r>
              <a:rPr lang="en-US" altLang="zh-CN"/>
              <a:t>on school nights        every Saturday  before dinner            in the evening</a:t>
            </a:r>
          </a:p>
          <a:p>
            <a:pPr>
              <a:lnSpc>
                <a:spcPct val="115000"/>
              </a:lnSpc>
            </a:pPr>
            <a:r>
              <a:rPr lang="en-US" altLang="zh-CN"/>
              <a:t>on school days         after dinner     </a:t>
            </a:r>
          </a:p>
          <a:p>
            <a:pPr>
              <a:lnSpc>
                <a:spcPct val="115000"/>
              </a:lnSpc>
            </a:pPr>
            <a:r>
              <a:rPr lang="en-US" altLang="zh-CN"/>
              <a:t>after school               every morning</a:t>
            </a:r>
          </a:p>
        </p:txBody>
      </p:sp>
      <p:pic>
        <p:nvPicPr>
          <p:cNvPr id="131129" name="06 Unit 4 Section B Activity 1C.mp3">
            <a:hlinkClick r:id="" action="ppaction://media"/>
          </p:cNvPr>
          <p:cNvPicPr>
            <a:picLocks noRot="1" noChangeAspect="1" noChangeArrowheads="1"/>
          </p:cNvPicPr>
          <p:nvPr>
            <a:audioFile r:link="rId1"/>
          </p:nvPr>
        </p:nvPicPr>
        <p:blipFill>
          <a:blip r:embed="rId3">
            <a:extLst>
              <a:ext uri="{28A0092B-C50C-407E-A947-70E740481C1C}">
                <a14:useLocalDpi xmlns:a14="http://schemas.microsoft.com/office/drawing/2010/main" val="0"/>
              </a:ext>
            </a:extLst>
          </a:blip>
          <a:srcRect/>
          <a:stretch>
            <a:fillRect/>
          </a:stretch>
        </p:blipFill>
        <p:spPr bwMode="auto">
          <a:xfrm>
            <a:off x="8101013" y="1989138"/>
            <a:ext cx="304800" cy="304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split orient="vert"/>
  </p:transition>
  <p:timing>
    <p:tnLst>
      <p:par>
        <p:cTn id="1" dur="indefinite" restart="never" nodeType="tmRoot">
          <p:childTnLst>
            <p:seq concurrent="1" nextAc="seek">
              <p:cTn id="2" restart="whenNotActive" fill="hold" evtFilter="cancelBubble" nodeType="interactiveSeq">
                <p:stCondLst>
                  <p:cond evt="onClick" delay="0">
                    <p:tgtEl>
                      <p:spTgt spid="131129"/>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74293" fill="hold"/>
                                        <p:tgtEl>
                                          <p:spTgt spid="131129"/>
                                        </p:tgtEl>
                                      </p:cBhvr>
                                    </p:cmd>
                                  </p:childTnLst>
                                </p:cTn>
                              </p:par>
                            </p:childTnLst>
                          </p:cTn>
                        </p:par>
                      </p:childTnLst>
                    </p:cTn>
                  </p:par>
                </p:childTnLst>
              </p:cTn>
              <p:nextCondLst>
                <p:cond evt="onClick" delay="0">
                  <p:tgtEl>
                    <p:spTgt spid="131129"/>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31129"/>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134148" name="Group 4"/>
          <p:cNvGraphicFramePr>
            <a:graphicFrameLocks noGrp="1"/>
          </p:cNvGraphicFramePr>
          <p:nvPr/>
        </p:nvGraphicFramePr>
        <p:xfrm>
          <a:off x="0" y="1543050"/>
          <a:ext cx="9144000" cy="4262438"/>
        </p:xfrm>
        <a:graphic>
          <a:graphicData uri="http://schemas.openxmlformats.org/drawingml/2006/table">
            <a:tbl>
              <a:tblPr/>
              <a:tblGrid>
                <a:gridCol w="468313"/>
                <a:gridCol w="3240087"/>
                <a:gridCol w="1150938"/>
                <a:gridCol w="1368425"/>
                <a:gridCol w="2916237"/>
              </a:tblGrid>
              <a:tr h="57943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32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0000"/>
                        </a:lnSpc>
                        <a:spcBef>
                          <a:spcPct val="0"/>
                        </a:spcBef>
                        <a:spcAft>
                          <a:spcPct val="0"/>
                        </a:spcAft>
                        <a:buClrTx/>
                        <a:buSzTx/>
                        <a:buFontTx/>
                        <a:buNone/>
                        <a:tabLst/>
                      </a:pPr>
                      <a:r>
                        <a:rPr kumimoji="0" lang="en-US" altLang="zh-CN" sz="2800" b="1" i="0" u="none" strike="noStrike" cap="none" normalizeH="0" baseline="0" smtClean="0">
                          <a:ln>
                            <a:noFill/>
                          </a:ln>
                          <a:solidFill>
                            <a:srgbClr val="0000FF"/>
                          </a:solidFill>
                          <a:effectLst/>
                          <a:latin typeface="Times New Roman" pitchFamily="18" charset="0"/>
                          <a:ea typeface="宋体" pitchFamily="2" charset="-122"/>
                        </a:rPr>
                        <a:t>Rules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0000"/>
                        </a:lnSpc>
                        <a:spcBef>
                          <a:spcPct val="0"/>
                        </a:spcBef>
                        <a:spcAft>
                          <a:spcPct val="0"/>
                        </a:spcAft>
                        <a:buClrTx/>
                        <a:buSzTx/>
                        <a:buFontTx/>
                        <a:buNone/>
                        <a:tabLst/>
                      </a:pPr>
                      <a:r>
                        <a:rPr kumimoji="0" lang="en-US" altLang="zh-CN" sz="2800" b="1" i="0" u="none" strike="noStrike" cap="none" normalizeH="0" baseline="0" smtClean="0">
                          <a:ln>
                            <a:noFill/>
                          </a:ln>
                          <a:solidFill>
                            <a:srgbClr val="0000FF"/>
                          </a:solidFill>
                          <a:effectLst/>
                          <a:latin typeface="Times New Roman" pitchFamily="18" charset="0"/>
                          <a:ea typeface="宋体" pitchFamily="2" charset="-122"/>
                        </a:rPr>
                        <a:t>Can</a:t>
                      </a:r>
                      <a:r>
                        <a:rPr kumimoji="0" lang="en-US" altLang="zh-CN" sz="2800" b="1" i="0" u="none" strike="noStrike" cap="none" normalizeH="0" baseline="0" smtClean="0">
                          <a:ln>
                            <a:noFill/>
                          </a:ln>
                          <a:solidFill>
                            <a:srgbClr val="0000FF"/>
                          </a:solidFill>
                          <a:effectLst/>
                          <a:latin typeface="Arial"/>
                          <a:ea typeface="宋体" pitchFamily="2" charset="-122"/>
                        </a:rPr>
                        <a:t>’</a:t>
                      </a:r>
                      <a:r>
                        <a:rPr kumimoji="0" lang="en-US" altLang="zh-CN" sz="2800" b="1" i="0" u="none" strike="noStrike" cap="none" normalizeH="0" baseline="0" smtClean="0">
                          <a:ln>
                            <a:noFill/>
                          </a:ln>
                          <a:solidFill>
                            <a:srgbClr val="0000FF"/>
                          </a:solidFill>
                          <a:effectLst/>
                          <a:latin typeface="Times New Roman" pitchFamily="18" charset="0"/>
                          <a:ea typeface="宋体" pitchFamily="2" charset="-122"/>
                        </a:rPr>
                        <a:t>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0000"/>
                        </a:lnSpc>
                        <a:spcBef>
                          <a:spcPct val="0"/>
                        </a:spcBef>
                        <a:spcAft>
                          <a:spcPct val="0"/>
                        </a:spcAft>
                        <a:buClrTx/>
                        <a:buSzTx/>
                        <a:buFontTx/>
                        <a:buNone/>
                        <a:tabLst/>
                      </a:pPr>
                      <a:r>
                        <a:rPr kumimoji="0" lang="en-US" altLang="zh-CN" sz="2800" b="1" i="0" u="none" strike="noStrike" cap="none" normalizeH="0" baseline="0" smtClean="0">
                          <a:ln>
                            <a:noFill/>
                          </a:ln>
                          <a:solidFill>
                            <a:srgbClr val="0000FF"/>
                          </a:solidFill>
                          <a:effectLst/>
                          <a:latin typeface="Times New Roman" pitchFamily="18" charset="0"/>
                          <a:ea typeface="宋体" pitchFamily="2" charset="-122"/>
                        </a:rPr>
                        <a:t>Have to</a:t>
                      </a:r>
                    </a:p>
                    <a:p>
                      <a:pPr marL="0" marR="0" lvl="0" indent="0" algn="l" defTabSz="914400" rtl="0" eaLnBrk="1" fontAlgn="base" latinLnBrk="0" hangingPunct="1">
                        <a:lnSpc>
                          <a:spcPct val="80000"/>
                        </a:lnSpc>
                        <a:spcBef>
                          <a:spcPct val="0"/>
                        </a:spcBef>
                        <a:spcAft>
                          <a:spcPct val="0"/>
                        </a:spcAft>
                        <a:buClrTx/>
                        <a:buSzTx/>
                        <a:buFontTx/>
                        <a:buNone/>
                        <a:tabLst/>
                      </a:pPr>
                      <a:r>
                        <a:rPr kumimoji="0" lang="en-US" altLang="zh-CN" sz="2800" b="1" i="0" u="none" strike="noStrike" cap="none" normalizeH="0" baseline="0" smtClean="0">
                          <a:ln>
                            <a:noFill/>
                          </a:ln>
                          <a:solidFill>
                            <a:srgbClr val="0000FF"/>
                          </a:solidFill>
                          <a:effectLst/>
                          <a:latin typeface="Times New Roman" pitchFamily="18" charset="0"/>
                          <a:ea typeface="宋体" pitchFamily="2" charset="-122"/>
                        </a:rPr>
                        <a:t>/Must</a:t>
                      </a:r>
                    </a:p>
                    <a:p>
                      <a:pPr marL="0" marR="0" lvl="0" indent="0" algn="l" defTabSz="914400" rtl="0" eaLnBrk="1" fontAlgn="base" latinLnBrk="0" hangingPunct="1">
                        <a:lnSpc>
                          <a:spcPct val="80000"/>
                        </a:lnSpc>
                        <a:spcBef>
                          <a:spcPct val="0"/>
                        </a:spcBef>
                        <a:spcAft>
                          <a:spcPct val="0"/>
                        </a:spcAft>
                        <a:buClrTx/>
                        <a:buSzTx/>
                        <a:buFontTx/>
                        <a:buNone/>
                        <a:tabLst/>
                      </a:pPr>
                      <a:r>
                        <a:rPr kumimoji="0" lang="en-US" altLang="zh-CN" sz="2800" b="1" i="0" u="none" strike="noStrike" cap="none" normalizeH="0" baseline="0" smtClean="0">
                          <a:ln>
                            <a:noFill/>
                          </a:ln>
                          <a:solidFill>
                            <a:srgbClr val="0000FF"/>
                          </a:solidFill>
                          <a:effectLst/>
                          <a:latin typeface="Times New Roman" pitchFamily="18" charset="0"/>
                          <a:ea typeface="宋体" pitchFamily="2" charset="-122"/>
                        </a:rPr>
                        <a:t>(</a:t>
                      </a:r>
                      <a:r>
                        <a:rPr kumimoji="0" lang="en-US" altLang="zh-CN" sz="3200" b="1" i="0" u="none" strike="noStrike" cap="none" normalizeH="0" baseline="0" smtClean="0">
                          <a:ln>
                            <a:noFill/>
                          </a:ln>
                          <a:solidFill>
                            <a:srgbClr val="0000FF"/>
                          </a:solidFill>
                          <a:effectLst/>
                          <a:latin typeface="Times New Roman" pitchFamily="18" charset="0"/>
                          <a:ea typeface="宋体" pitchFamily="2" charset="-122"/>
                        </a:rPr>
                        <a:t>√</a:t>
                      </a:r>
                      <a:r>
                        <a:rPr kumimoji="0" lang="en-US" altLang="zh-CN" sz="2800" b="1" i="0" u="none" strike="noStrike" cap="none" normalizeH="0" baseline="0" smtClean="0">
                          <a:ln>
                            <a:noFill/>
                          </a:ln>
                          <a:solidFill>
                            <a:srgbClr val="0000FF"/>
                          </a:solidFill>
                          <a:effectLst/>
                          <a:latin typeface="Times New Roman" pitchFamily="18" charset="0"/>
                          <a:ea typeface="宋体" pitchFamily="2" charset="-122"/>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0000"/>
                        </a:lnSpc>
                        <a:spcBef>
                          <a:spcPct val="0"/>
                        </a:spcBef>
                        <a:spcAft>
                          <a:spcPct val="0"/>
                        </a:spcAft>
                        <a:buClrTx/>
                        <a:buSzTx/>
                        <a:buFontTx/>
                        <a:buNone/>
                        <a:tabLst/>
                      </a:pPr>
                      <a:r>
                        <a:rPr kumimoji="0" lang="en-US" altLang="zh-CN" sz="2800" b="1" i="0" u="none" strike="noStrike" cap="none" normalizeH="0" baseline="0" smtClean="0">
                          <a:ln>
                            <a:noFill/>
                          </a:ln>
                          <a:solidFill>
                            <a:srgbClr val="0000FF"/>
                          </a:solidFill>
                          <a:effectLst/>
                          <a:latin typeface="Times New Roman" pitchFamily="18" charset="0"/>
                          <a:ea typeface="宋体" pitchFamily="2" charset="-122"/>
                        </a:rPr>
                        <a:t>When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421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CN" sz="32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3200" b="1" i="0" u="none" strike="noStrike" cap="none" normalizeH="0" baseline="0" smtClean="0">
                          <a:ln>
                            <a:noFill/>
                          </a:ln>
                          <a:solidFill>
                            <a:schemeClr val="tx1"/>
                          </a:solidFill>
                          <a:effectLst/>
                          <a:latin typeface="Times New Roman" pitchFamily="18" charset="0"/>
                          <a:ea typeface="宋体" pitchFamily="2" charset="-122"/>
                        </a:rPr>
                        <a:t>go out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32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20000"/>
                        </a:lnSpc>
                        <a:spcBef>
                          <a:spcPct val="20000"/>
                        </a:spcBef>
                        <a:spcAft>
                          <a:spcPct val="0"/>
                        </a:spcAft>
                        <a:buClrTx/>
                        <a:buSzTx/>
                        <a:buFontTx/>
                        <a:buNone/>
                        <a:tabLst/>
                      </a:pPr>
                      <a:endParaRPr kumimoji="0" lang="zh-CN" altLang="en-US" sz="32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20000"/>
                        </a:lnSpc>
                        <a:spcBef>
                          <a:spcPct val="20000"/>
                        </a:spcBef>
                        <a:spcAft>
                          <a:spcPct val="0"/>
                        </a:spcAft>
                        <a:buClrTx/>
                        <a:buSzTx/>
                        <a:buFontTx/>
                        <a:buNone/>
                        <a:tabLst/>
                      </a:pPr>
                      <a:endParaRPr kumimoji="0" lang="zh-CN" altLang="en-US" sz="32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085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CN" sz="32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3200" b="1" i="0" u="none" strike="noStrike" cap="none" normalizeH="0" baseline="0" smtClean="0">
                          <a:ln>
                            <a:noFill/>
                          </a:ln>
                          <a:solidFill>
                            <a:schemeClr val="tx1"/>
                          </a:solidFill>
                          <a:effectLst/>
                          <a:latin typeface="Times New Roman" pitchFamily="18" charset="0"/>
                          <a:ea typeface="宋体" pitchFamily="2" charset="-122"/>
                        </a:rPr>
                        <a:t>see friends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32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20000"/>
                        </a:lnSpc>
                        <a:spcBef>
                          <a:spcPct val="20000"/>
                        </a:spcBef>
                        <a:spcAft>
                          <a:spcPct val="0"/>
                        </a:spcAft>
                        <a:buClrTx/>
                        <a:buSzTx/>
                        <a:buFontTx/>
                        <a:buNone/>
                        <a:tabLst/>
                      </a:pPr>
                      <a:endParaRPr kumimoji="0" lang="zh-CN" altLang="en-US" sz="32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20000"/>
                        </a:lnSpc>
                        <a:spcBef>
                          <a:spcPct val="20000"/>
                        </a:spcBef>
                        <a:spcAft>
                          <a:spcPct val="0"/>
                        </a:spcAft>
                        <a:buClrTx/>
                        <a:buSzTx/>
                        <a:buFontTx/>
                        <a:buNone/>
                        <a:tabLst/>
                      </a:pPr>
                      <a:endParaRPr kumimoji="0" lang="zh-CN" altLang="en-US" sz="32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32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3200" b="1" i="0" u="none" strike="noStrike" cap="none" normalizeH="0" baseline="0" smtClean="0">
                          <a:ln>
                            <a:noFill/>
                          </a:ln>
                          <a:solidFill>
                            <a:schemeClr val="tx1"/>
                          </a:solidFill>
                          <a:effectLst/>
                          <a:latin typeface="Times New Roman" pitchFamily="18" charset="0"/>
                          <a:ea typeface="宋体" pitchFamily="2" charset="-122"/>
                        </a:rPr>
                        <a:t>do his homework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32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20000"/>
                        </a:lnSpc>
                        <a:spcBef>
                          <a:spcPct val="20000"/>
                        </a:spcBef>
                        <a:spcAft>
                          <a:spcPct val="0"/>
                        </a:spcAft>
                        <a:buClrTx/>
                        <a:buSzTx/>
                        <a:buFontTx/>
                        <a:buNone/>
                        <a:tabLst/>
                      </a:pPr>
                      <a:endParaRPr kumimoji="0" lang="zh-CN" altLang="en-US" sz="32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20000"/>
                        </a:lnSpc>
                        <a:spcBef>
                          <a:spcPct val="20000"/>
                        </a:spcBef>
                        <a:spcAft>
                          <a:spcPct val="0"/>
                        </a:spcAft>
                        <a:buClrTx/>
                        <a:buSzTx/>
                        <a:buFontTx/>
                        <a:buNone/>
                        <a:tabLst/>
                      </a:pPr>
                      <a:endParaRPr kumimoji="0" lang="zh-CN" altLang="en-US" sz="32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085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32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3200" b="1" i="0" u="none" strike="noStrike" cap="none" normalizeH="0" baseline="0" smtClean="0">
                          <a:ln>
                            <a:noFill/>
                          </a:ln>
                          <a:solidFill>
                            <a:schemeClr val="tx1"/>
                          </a:solidFill>
                          <a:effectLst/>
                          <a:latin typeface="Times New Roman" pitchFamily="18" charset="0"/>
                          <a:ea typeface="宋体" pitchFamily="2" charset="-122"/>
                        </a:rPr>
                        <a:t>practice the guitar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32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20000"/>
                        </a:lnSpc>
                        <a:spcBef>
                          <a:spcPct val="20000"/>
                        </a:spcBef>
                        <a:spcAft>
                          <a:spcPct val="0"/>
                        </a:spcAft>
                        <a:buClrTx/>
                        <a:buSzTx/>
                        <a:buFontTx/>
                        <a:buNone/>
                        <a:tabLst/>
                      </a:pPr>
                      <a:endParaRPr kumimoji="0" lang="zh-CN" altLang="en-US" sz="32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20000"/>
                        </a:lnSpc>
                        <a:spcBef>
                          <a:spcPct val="20000"/>
                        </a:spcBef>
                        <a:spcAft>
                          <a:spcPct val="0"/>
                        </a:spcAft>
                        <a:buClrTx/>
                        <a:buSzTx/>
                        <a:buFontTx/>
                        <a:buNone/>
                        <a:tabLst/>
                      </a:pPr>
                      <a:endParaRPr kumimoji="0" lang="zh-CN" altLang="en-US" sz="32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6633" name="Text Box 9"/>
          <p:cNvSpPr txBox="1">
            <a:spLocks noChangeArrowheads="1"/>
          </p:cNvSpPr>
          <p:nvPr/>
        </p:nvSpPr>
        <p:spPr bwMode="auto">
          <a:xfrm>
            <a:off x="0" y="2695575"/>
            <a:ext cx="503238"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b="1">
                <a:solidFill>
                  <a:schemeClr val="tx1"/>
                </a:solidFill>
                <a:latin typeface="Times New Roman" pitchFamily="18" charset="0"/>
                <a:ea typeface="宋体" pitchFamily="2" charset="-122"/>
              </a:defRPr>
            </a:lvl1pPr>
            <a:lvl2pPr marL="742950" indent="-285750" eaLnBrk="0" hangingPunct="0">
              <a:defRPr sz="3600" b="1">
                <a:solidFill>
                  <a:schemeClr val="tx1"/>
                </a:solidFill>
                <a:latin typeface="Times New Roman" pitchFamily="18" charset="0"/>
                <a:ea typeface="宋体" pitchFamily="2" charset="-122"/>
              </a:defRPr>
            </a:lvl2pPr>
            <a:lvl3pPr marL="1143000" indent="-228600" eaLnBrk="0" hangingPunct="0">
              <a:defRPr sz="3600" b="1">
                <a:solidFill>
                  <a:schemeClr val="tx1"/>
                </a:solidFill>
                <a:latin typeface="Times New Roman" pitchFamily="18" charset="0"/>
                <a:ea typeface="宋体" pitchFamily="2" charset="-122"/>
              </a:defRPr>
            </a:lvl3pPr>
            <a:lvl4pPr marL="1600200" indent="-228600" eaLnBrk="0" hangingPunct="0">
              <a:defRPr sz="3600" b="1">
                <a:solidFill>
                  <a:schemeClr val="tx1"/>
                </a:solidFill>
                <a:latin typeface="Times New Roman" pitchFamily="18" charset="0"/>
                <a:ea typeface="宋体" pitchFamily="2" charset="-122"/>
              </a:defRPr>
            </a:lvl4pPr>
            <a:lvl5pPr marL="2057400" indent="-228600" eaLnBrk="0" hangingPunct="0">
              <a:defRPr sz="36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6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6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6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600" b="1">
                <a:solidFill>
                  <a:schemeClr val="tx1"/>
                </a:solidFill>
                <a:latin typeface="Times New Roman" pitchFamily="18" charset="0"/>
                <a:ea typeface="宋体" pitchFamily="2" charset="-122"/>
              </a:defRPr>
            </a:lvl9pPr>
          </a:lstStyle>
          <a:p>
            <a:pPr eaLnBrk="1" hangingPunct="1">
              <a:spcBef>
                <a:spcPct val="50000"/>
              </a:spcBef>
            </a:pPr>
            <a:r>
              <a:rPr lang="en-US" altLang="zh-CN" sz="4000">
                <a:solidFill>
                  <a:srgbClr val="FF0000"/>
                </a:solidFill>
                <a:latin typeface="Arial" pitchFamily="34" charset="0"/>
              </a:rPr>
              <a:t>a</a:t>
            </a:r>
          </a:p>
        </p:txBody>
      </p:sp>
      <p:sp>
        <p:nvSpPr>
          <p:cNvPr id="26634" name="Text Box 10"/>
          <p:cNvSpPr txBox="1">
            <a:spLocks noChangeArrowheads="1"/>
          </p:cNvSpPr>
          <p:nvPr/>
        </p:nvSpPr>
        <p:spPr bwMode="auto">
          <a:xfrm>
            <a:off x="0" y="3343275"/>
            <a:ext cx="503238"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b="1">
                <a:solidFill>
                  <a:schemeClr val="tx1"/>
                </a:solidFill>
                <a:latin typeface="Times New Roman" pitchFamily="18" charset="0"/>
                <a:ea typeface="宋体" pitchFamily="2" charset="-122"/>
              </a:defRPr>
            </a:lvl1pPr>
            <a:lvl2pPr marL="742950" indent="-285750" eaLnBrk="0" hangingPunct="0">
              <a:defRPr sz="3600" b="1">
                <a:solidFill>
                  <a:schemeClr val="tx1"/>
                </a:solidFill>
                <a:latin typeface="Times New Roman" pitchFamily="18" charset="0"/>
                <a:ea typeface="宋体" pitchFamily="2" charset="-122"/>
              </a:defRPr>
            </a:lvl2pPr>
            <a:lvl3pPr marL="1143000" indent="-228600" eaLnBrk="0" hangingPunct="0">
              <a:defRPr sz="3600" b="1">
                <a:solidFill>
                  <a:schemeClr val="tx1"/>
                </a:solidFill>
                <a:latin typeface="Times New Roman" pitchFamily="18" charset="0"/>
                <a:ea typeface="宋体" pitchFamily="2" charset="-122"/>
              </a:defRPr>
            </a:lvl3pPr>
            <a:lvl4pPr marL="1600200" indent="-228600" eaLnBrk="0" hangingPunct="0">
              <a:defRPr sz="3600" b="1">
                <a:solidFill>
                  <a:schemeClr val="tx1"/>
                </a:solidFill>
                <a:latin typeface="Times New Roman" pitchFamily="18" charset="0"/>
                <a:ea typeface="宋体" pitchFamily="2" charset="-122"/>
              </a:defRPr>
            </a:lvl4pPr>
            <a:lvl5pPr marL="2057400" indent="-228600" eaLnBrk="0" hangingPunct="0">
              <a:defRPr sz="36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6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6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6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600" b="1">
                <a:solidFill>
                  <a:schemeClr val="tx1"/>
                </a:solidFill>
                <a:latin typeface="Times New Roman" pitchFamily="18" charset="0"/>
                <a:ea typeface="宋体" pitchFamily="2" charset="-122"/>
              </a:defRPr>
            </a:lvl9pPr>
          </a:lstStyle>
          <a:p>
            <a:pPr eaLnBrk="1" hangingPunct="1">
              <a:spcBef>
                <a:spcPct val="50000"/>
              </a:spcBef>
            </a:pPr>
            <a:r>
              <a:rPr lang="en-US" altLang="zh-CN" sz="4000">
                <a:solidFill>
                  <a:srgbClr val="FF0000"/>
                </a:solidFill>
                <a:latin typeface="Arial" pitchFamily="34" charset="0"/>
              </a:rPr>
              <a:t>h</a:t>
            </a:r>
          </a:p>
        </p:txBody>
      </p:sp>
      <p:sp>
        <p:nvSpPr>
          <p:cNvPr id="26635" name="Text Box 11"/>
          <p:cNvSpPr txBox="1">
            <a:spLocks noChangeArrowheads="1"/>
          </p:cNvSpPr>
          <p:nvPr/>
        </p:nvSpPr>
        <p:spPr bwMode="auto">
          <a:xfrm>
            <a:off x="0" y="4064000"/>
            <a:ext cx="503238"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b="1">
                <a:solidFill>
                  <a:schemeClr val="tx1"/>
                </a:solidFill>
                <a:latin typeface="Times New Roman" pitchFamily="18" charset="0"/>
                <a:ea typeface="宋体" pitchFamily="2" charset="-122"/>
              </a:defRPr>
            </a:lvl1pPr>
            <a:lvl2pPr marL="742950" indent="-285750" eaLnBrk="0" hangingPunct="0">
              <a:defRPr sz="3600" b="1">
                <a:solidFill>
                  <a:schemeClr val="tx1"/>
                </a:solidFill>
                <a:latin typeface="Times New Roman" pitchFamily="18" charset="0"/>
                <a:ea typeface="宋体" pitchFamily="2" charset="-122"/>
              </a:defRPr>
            </a:lvl2pPr>
            <a:lvl3pPr marL="1143000" indent="-228600" eaLnBrk="0" hangingPunct="0">
              <a:defRPr sz="3600" b="1">
                <a:solidFill>
                  <a:schemeClr val="tx1"/>
                </a:solidFill>
                <a:latin typeface="Times New Roman" pitchFamily="18" charset="0"/>
                <a:ea typeface="宋体" pitchFamily="2" charset="-122"/>
              </a:defRPr>
            </a:lvl3pPr>
            <a:lvl4pPr marL="1600200" indent="-228600" eaLnBrk="0" hangingPunct="0">
              <a:defRPr sz="3600" b="1">
                <a:solidFill>
                  <a:schemeClr val="tx1"/>
                </a:solidFill>
                <a:latin typeface="Times New Roman" pitchFamily="18" charset="0"/>
                <a:ea typeface="宋体" pitchFamily="2" charset="-122"/>
              </a:defRPr>
            </a:lvl4pPr>
            <a:lvl5pPr marL="2057400" indent="-228600" eaLnBrk="0" hangingPunct="0">
              <a:defRPr sz="36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6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6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6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600" b="1">
                <a:solidFill>
                  <a:schemeClr val="tx1"/>
                </a:solidFill>
                <a:latin typeface="Times New Roman" pitchFamily="18" charset="0"/>
                <a:ea typeface="宋体" pitchFamily="2" charset="-122"/>
              </a:defRPr>
            </a:lvl9pPr>
          </a:lstStyle>
          <a:p>
            <a:pPr eaLnBrk="1" hangingPunct="1">
              <a:spcBef>
                <a:spcPct val="50000"/>
              </a:spcBef>
            </a:pPr>
            <a:r>
              <a:rPr lang="en-US" altLang="zh-CN" sz="4000">
                <a:solidFill>
                  <a:srgbClr val="FF0000"/>
                </a:solidFill>
                <a:latin typeface="Arial" pitchFamily="34" charset="0"/>
              </a:rPr>
              <a:t>c</a:t>
            </a:r>
          </a:p>
        </p:txBody>
      </p:sp>
      <p:sp>
        <p:nvSpPr>
          <p:cNvPr id="26636" name="Text Box 12"/>
          <p:cNvSpPr txBox="1">
            <a:spLocks noChangeArrowheads="1"/>
          </p:cNvSpPr>
          <p:nvPr/>
        </p:nvSpPr>
        <p:spPr bwMode="auto">
          <a:xfrm>
            <a:off x="0" y="4856163"/>
            <a:ext cx="503238"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b="1">
                <a:solidFill>
                  <a:schemeClr val="tx1"/>
                </a:solidFill>
                <a:latin typeface="Times New Roman" pitchFamily="18" charset="0"/>
                <a:ea typeface="宋体" pitchFamily="2" charset="-122"/>
              </a:defRPr>
            </a:lvl1pPr>
            <a:lvl2pPr marL="742950" indent="-285750" eaLnBrk="0" hangingPunct="0">
              <a:defRPr sz="3600" b="1">
                <a:solidFill>
                  <a:schemeClr val="tx1"/>
                </a:solidFill>
                <a:latin typeface="Times New Roman" pitchFamily="18" charset="0"/>
                <a:ea typeface="宋体" pitchFamily="2" charset="-122"/>
              </a:defRPr>
            </a:lvl2pPr>
            <a:lvl3pPr marL="1143000" indent="-228600" eaLnBrk="0" hangingPunct="0">
              <a:defRPr sz="3600" b="1">
                <a:solidFill>
                  <a:schemeClr val="tx1"/>
                </a:solidFill>
                <a:latin typeface="Times New Roman" pitchFamily="18" charset="0"/>
                <a:ea typeface="宋体" pitchFamily="2" charset="-122"/>
              </a:defRPr>
            </a:lvl3pPr>
            <a:lvl4pPr marL="1600200" indent="-228600" eaLnBrk="0" hangingPunct="0">
              <a:defRPr sz="3600" b="1">
                <a:solidFill>
                  <a:schemeClr val="tx1"/>
                </a:solidFill>
                <a:latin typeface="Times New Roman" pitchFamily="18" charset="0"/>
                <a:ea typeface="宋体" pitchFamily="2" charset="-122"/>
              </a:defRPr>
            </a:lvl4pPr>
            <a:lvl5pPr marL="2057400" indent="-228600" eaLnBrk="0" hangingPunct="0">
              <a:defRPr sz="36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6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6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6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600" b="1">
                <a:solidFill>
                  <a:schemeClr val="tx1"/>
                </a:solidFill>
                <a:latin typeface="Times New Roman" pitchFamily="18" charset="0"/>
                <a:ea typeface="宋体" pitchFamily="2" charset="-122"/>
              </a:defRPr>
            </a:lvl9pPr>
          </a:lstStyle>
          <a:p>
            <a:pPr eaLnBrk="1" hangingPunct="1">
              <a:spcBef>
                <a:spcPct val="50000"/>
              </a:spcBef>
            </a:pPr>
            <a:r>
              <a:rPr lang="en-US" altLang="zh-CN" sz="4000">
                <a:solidFill>
                  <a:srgbClr val="FF0000"/>
                </a:solidFill>
                <a:latin typeface="Arial" pitchFamily="34" charset="0"/>
              </a:rPr>
              <a:t>e</a:t>
            </a:r>
          </a:p>
        </p:txBody>
      </p:sp>
      <p:sp>
        <p:nvSpPr>
          <p:cNvPr id="134190" name="Rectangle 46"/>
          <p:cNvSpPr>
            <a:spLocks noChangeArrowheads="1"/>
          </p:cNvSpPr>
          <p:nvPr/>
        </p:nvSpPr>
        <p:spPr bwMode="auto">
          <a:xfrm>
            <a:off x="3924300" y="2695575"/>
            <a:ext cx="642938" cy="641350"/>
          </a:xfrm>
          <a:prstGeom prst="rect">
            <a:avLst/>
          </a:prstGeom>
          <a:noFill/>
          <a:ln>
            <a:noFill/>
          </a:ln>
          <a:effectLst/>
          <a:extLst>
            <a:ext uri="{909E8E84-426E-40DD-AFC4-6F175D3DCCD1}">
              <a14:hiddenFill xmlns:a14="http://schemas.microsoft.com/office/drawing/2010/main">
                <a:solidFill>
                  <a:srgbClr val="CCFF33"/>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en-US" altLang="zh-CN">
                <a:solidFill>
                  <a:srgbClr val="6600CC"/>
                </a:solidFill>
              </a:rPr>
              <a:t>×</a:t>
            </a:r>
            <a:endParaRPr lang="zh-CN" altLang="en-US">
              <a:solidFill>
                <a:srgbClr val="6600CC"/>
              </a:solidFill>
            </a:endParaRPr>
          </a:p>
        </p:txBody>
      </p:sp>
      <p:sp>
        <p:nvSpPr>
          <p:cNvPr id="134191" name="Rectangle 47"/>
          <p:cNvSpPr>
            <a:spLocks noChangeArrowheads="1"/>
          </p:cNvSpPr>
          <p:nvPr/>
        </p:nvSpPr>
        <p:spPr bwMode="auto">
          <a:xfrm>
            <a:off x="3924300" y="3343275"/>
            <a:ext cx="642938" cy="641350"/>
          </a:xfrm>
          <a:prstGeom prst="rect">
            <a:avLst/>
          </a:prstGeom>
          <a:noFill/>
          <a:ln>
            <a:noFill/>
          </a:ln>
          <a:effectLst/>
          <a:extLst>
            <a:ext uri="{909E8E84-426E-40DD-AFC4-6F175D3DCCD1}">
              <a14:hiddenFill xmlns:a14="http://schemas.microsoft.com/office/drawing/2010/main">
                <a:solidFill>
                  <a:srgbClr val="CCFF33"/>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en-US" altLang="zh-CN">
                <a:solidFill>
                  <a:srgbClr val="6600CC"/>
                </a:solidFill>
              </a:rPr>
              <a:t>×</a:t>
            </a:r>
            <a:endParaRPr lang="zh-CN" altLang="en-US">
              <a:solidFill>
                <a:srgbClr val="6600CC"/>
              </a:solidFill>
            </a:endParaRPr>
          </a:p>
        </p:txBody>
      </p:sp>
      <p:sp>
        <p:nvSpPr>
          <p:cNvPr id="134192" name="Rectangle 48"/>
          <p:cNvSpPr>
            <a:spLocks noChangeArrowheads="1"/>
          </p:cNvSpPr>
          <p:nvPr/>
        </p:nvSpPr>
        <p:spPr bwMode="auto">
          <a:xfrm>
            <a:off x="5292725" y="4064000"/>
            <a:ext cx="642938" cy="641350"/>
          </a:xfrm>
          <a:prstGeom prst="rect">
            <a:avLst/>
          </a:prstGeom>
          <a:noFill/>
          <a:ln>
            <a:noFill/>
          </a:ln>
          <a:effectLst/>
          <a:extLst>
            <a:ext uri="{909E8E84-426E-40DD-AFC4-6F175D3DCCD1}">
              <a14:hiddenFill xmlns:a14="http://schemas.microsoft.com/office/drawing/2010/main">
                <a:solidFill>
                  <a:srgbClr val="CCFF33"/>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en-US" altLang="zh-CN">
                <a:solidFill>
                  <a:srgbClr val="6600CC"/>
                </a:solidFill>
              </a:rPr>
              <a:t>√</a:t>
            </a:r>
            <a:endParaRPr lang="zh-CN" altLang="en-US">
              <a:solidFill>
                <a:srgbClr val="6600CC"/>
              </a:solidFill>
            </a:endParaRPr>
          </a:p>
        </p:txBody>
      </p:sp>
      <p:sp>
        <p:nvSpPr>
          <p:cNvPr id="134193" name="Rectangle 49"/>
          <p:cNvSpPr>
            <a:spLocks noChangeArrowheads="1"/>
          </p:cNvSpPr>
          <p:nvPr/>
        </p:nvSpPr>
        <p:spPr bwMode="auto">
          <a:xfrm>
            <a:off x="5292725" y="4927600"/>
            <a:ext cx="642938" cy="641350"/>
          </a:xfrm>
          <a:prstGeom prst="rect">
            <a:avLst/>
          </a:prstGeom>
          <a:noFill/>
          <a:ln>
            <a:noFill/>
          </a:ln>
          <a:effectLst/>
          <a:extLst>
            <a:ext uri="{909E8E84-426E-40DD-AFC4-6F175D3DCCD1}">
              <a14:hiddenFill xmlns:a14="http://schemas.microsoft.com/office/drawing/2010/main">
                <a:solidFill>
                  <a:srgbClr val="CCFF33"/>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en-US" altLang="zh-CN">
                <a:solidFill>
                  <a:srgbClr val="6600CC"/>
                </a:solidFill>
              </a:rPr>
              <a:t>√</a:t>
            </a:r>
            <a:endParaRPr lang="zh-CN" altLang="en-US">
              <a:solidFill>
                <a:srgbClr val="6600CC"/>
              </a:solidFill>
            </a:endParaRPr>
          </a:p>
        </p:txBody>
      </p:sp>
      <p:sp>
        <p:nvSpPr>
          <p:cNvPr id="134194" name="Rectangle 50"/>
          <p:cNvSpPr>
            <a:spLocks noChangeArrowheads="1"/>
          </p:cNvSpPr>
          <p:nvPr/>
        </p:nvSpPr>
        <p:spPr bwMode="auto">
          <a:xfrm>
            <a:off x="6156325" y="2746375"/>
            <a:ext cx="2960688"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a:solidFill>
                  <a:srgbClr val="FF3300"/>
                </a:solidFill>
              </a:rPr>
              <a:t>on school nights</a:t>
            </a:r>
            <a:endParaRPr lang="zh-CN" altLang="en-US" sz="3200">
              <a:solidFill>
                <a:srgbClr val="FF3300"/>
              </a:solidFill>
            </a:endParaRPr>
          </a:p>
        </p:txBody>
      </p:sp>
      <p:sp>
        <p:nvSpPr>
          <p:cNvPr id="134195" name="Rectangle 51"/>
          <p:cNvSpPr>
            <a:spLocks noChangeArrowheads="1"/>
          </p:cNvSpPr>
          <p:nvPr/>
        </p:nvSpPr>
        <p:spPr bwMode="auto">
          <a:xfrm>
            <a:off x="6156325" y="3467100"/>
            <a:ext cx="2532063"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a:solidFill>
                  <a:srgbClr val="FF3300"/>
                </a:solidFill>
              </a:rPr>
              <a:t>on school day</a:t>
            </a:r>
            <a:endParaRPr lang="zh-CN" altLang="en-US" sz="3200">
              <a:solidFill>
                <a:srgbClr val="FF3300"/>
              </a:solidFill>
            </a:endParaRPr>
          </a:p>
        </p:txBody>
      </p:sp>
      <p:sp>
        <p:nvSpPr>
          <p:cNvPr id="134196" name="Rectangle 52"/>
          <p:cNvSpPr>
            <a:spLocks noChangeArrowheads="1"/>
          </p:cNvSpPr>
          <p:nvPr/>
        </p:nvSpPr>
        <p:spPr bwMode="auto">
          <a:xfrm>
            <a:off x="6156325" y="4114800"/>
            <a:ext cx="2205038"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a:solidFill>
                  <a:srgbClr val="FF3300"/>
                </a:solidFill>
              </a:rPr>
              <a:t>after school</a:t>
            </a:r>
            <a:endParaRPr lang="zh-CN" altLang="en-US" sz="3200">
              <a:solidFill>
                <a:srgbClr val="FF3300"/>
              </a:solidFill>
            </a:endParaRPr>
          </a:p>
        </p:txBody>
      </p:sp>
      <p:sp>
        <p:nvSpPr>
          <p:cNvPr id="134197" name="Rectangle 53"/>
          <p:cNvSpPr>
            <a:spLocks noChangeArrowheads="1"/>
          </p:cNvSpPr>
          <p:nvPr/>
        </p:nvSpPr>
        <p:spPr bwMode="auto">
          <a:xfrm>
            <a:off x="6156325" y="4978400"/>
            <a:ext cx="254317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a:solidFill>
                  <a:srgbClr val="FF3300"/>
                </a:solidFill>
              </a:rPr>
              <a:t>before dinner</a:t>
            </a:r>
            <a:endParaRPr lang="zh-CN" altLang="en-US" sz="3200">
              <a:solidFill>
                <a:srgbClr val="FF3300"/>
              </a:solidFill>
            </a:endParaRP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34195"/>
                                        </p:tgtEl>
                                        <p:attrNameLst>
                                          <p:attrName>style.visibility</p:attrName>
                                        </p:attrNameLst>
                                      </p:cBhvr>
                                      <p:to>
                                        <p:strVal val="visible"/>
                                      </p:to>
                                    </p:set>
                                    <p:animEffect transition="in" filter="box(in)">
                                      <p:cBhvr>
                                        <p:cTn id="7" dur="500"/>
                                        <p:tgtEl>
                                          <p:spTgt spid="13419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34196"/>
                                        </p:tgtEl>
                                        <p:attrNameLst>
                                          <p:attrName>style.visibility</p:attrName>
                                        </p:attrNameLst>
                                      </p:cBhvr>
                                      <p:to>
                                        <p:strVal val="visible"/>
                                      </p:to>
                                    </p:set>
                                    <p:animEffect transition="in" filter="box(in)">
                                      <p:cBhvr>
                                        <p:cTn id="12" dur="500"/>
                                        <p:tgtEl>
                                          <p:spTgt spid="13419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34197"/>
                                        </p:tgtEl>
                                        <p:attrNameLst>
                                          <p:attrName>style.visibility</p:attrName>
                                        </p:attrNameLst>
                                      </p:cBhvr>
                                      <p:to>
                                        <p:strVal val="visible"/>
                                      </p:to>
                                    </p:set>
                                    <p:animEffect transition="in" filter="box(in)">
                                      <p:cBhvr>
                                        <p:cTn id="17" dur="500"/>
                                        <p:tgtEl>
                                          <p:spTgt spid="1341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195" grpId="0"/>
      <p:bldP spid="134196" grpId="0"/>
      <p:bldP spid="134197"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90466" name="Text Box 2"/>
          <p:cNvSpPr txBox="1">
            <a:spLocks noChangeArrowheads="1"/>
          </p:cNvSpPr>
          <p:nvPr/>
        </p:nvSpPr>
        <p:spPr bwMode="auto">
          <a:xfrm>
            <a:off x="3419475" y="1989138"/>
            <a:ext cx="3517900" cy="222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b="1">
                <a:solidFill>
                  <a:schemeClr val="tx1"/>
                </a:solidFill>
                <a:latin typeface="Times New Roman" pitchFamily="18" charset="0"/>
                <a:ea typeface="宋体" pitchFamily="2" charset="-122"/>
              </a:defRPr>
            </a:lvl1pPr>
            <a:lvl2pPr marL="742950" indent="-285750" eaLnBrk="0" hangingPunct="0">
              <a:defRPr sz="3600" b="1">
                <a:solidFill>
                  <a:schemeClr val="tx1"/>
                </a:solidFill>
                <a:latin typeface="Times New Roman" pitchFamily="18" charset="0"/>
                <a:ea typeface="宋体" pitchFamily="2" charset="-122"/>
              </a:defRPr>
            </a:lvl2pPr>
            <a:lvl3pPr marL="1143000" indent="-228600" eaLnBrk="0" hangingPunct="0">
              <a:defRPr sz="3600" b="1">
                <a:solidFill>
                  <a:schemeClr val="tx1"/>
                </a:solidFill>
                <a:latin typeface="Times New Roman" pitchFamily="18" charset="0"/>
                <a:ea typeface="宋体" pitchFamily="2" charset="-122"/>
              </a:defRPr>
            </a:lvl3pPr>
            <a:lvl4pPr marL="1600200" indent="-228600" eaLnBrk="0" hangingPunct="0">
              <a:defRPr sz="3600" b="1">
                <a:solidFill>
                  <a:schemeClr val="tx1"/>
                </a:solidFill>
                <a:latin typeface="Times New Roman" pitchFamily="18" charset="0"/>
                <a:ea typeface="宋体" pitchFamily="2" charset="-122"/>
              </a:defRPr>
            </a:lvl4pPr>
            <a:lvl5pPr marL="2057400" indent="-228600" eaLnBrk="0" hangingPunct="0">
              <a:defRPr sz="36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6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6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6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600" b="1">
                <a:solidFill>
                  <a:schemeClr val="tx1"/>
                </a:solidFill>
                <a:latin typeface="Times New Roman" pitchFamily="18" charset="0"/>
                <a:ea typeface="宋体" pitchFamily="2" charset="-122"/>
              </a:defRPr>
            </a:lvl9pPr>
          </a:lstStyle>
          <a:p>
            <a:pPr algn="ctr" eaLnBrk="1" hangingPunct="1">
              <a:lnSpc>
                <a:spcPct val="130000"/>
              </a:lnSpc>
            </a:pPr>
            <a:r>
              <a:rPr lang="en-US" altLang="zh-CN" sz="5400">
                <a:solidFill>
                  <a:srgbClr val="CC0099"/>
                </a:solidFill>
              </a:rPr>
              <a:t>Section B</a:t>
            </a:r>
          </a:p>
          <a:p>
            <a:pPr algn="ctr" eaLnBrk="1" hangingPunct="1">
              <a:lnSpc>
                <a:spcPct val="130000"/>
              </a:lnSpc>
            </a:pPr>
            <a:r>
              <a:rPr lang="en-US" altLang="zh-CN" sz="5400">
                <a:solidFill>
                  <a:srgbClr val="CC0099"/>
                </a:solidFill>
              </a:rPr>
              <a:t>Period One</a:t>
            </a:r>
          </a:p>
        </p:txBody>
      </p:sp>
    </p:spTree>
  </p:cSld>
  <p:clrMapOvr>
    <a:masterClrMapping/>
  </p:clrMapOvr>
  <p:transition>
    <p:plu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190466"/>
                                        </p:tgtEl>
                                        <p:attrNameLst>
                                          <p:attrName>style.visibility</p:attrName>
                                        </p:attrNameLst>
                                      </p:cBhvr>
                                      <p:to>
                                        <p:strVal val="visible"/>
                                      </p:to>
                                    </p:set>
                                    <p:animEffect transition="in" filter="blinds(horizontal)">
                                      <p:cBhvr>
                                        <p:cTn id="7" dur="500"/>
                                        <p:tgtEl>
                                          <p:spTgt spid="1904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0466"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135170" name="Group 2"/>
          <p:cNvGraphicFramePr>
            <a:graphicFrameLocks noGrp="1"/>
          </p:cNvGraphicFramePr>
          <p:nvPr/>
        </p:nvGraphicFramePr>
        <p:xfrm>
          <a:off x="71438" y="849313"/>
          <a:ext cx="8964612" cy="4740275"/>
        </p:xfrm>
        <a:graphic>
          <a:graphicData uri="http://schemas.openxmlformats.org/drawingml/2006/table">
            <a:tbl>
              <a:tblPr/>
              <a:tblGrid>
                <a:gridCol w="458787"/>
                <a:gridCol w="2824163"/>
                <a:gridCol w="1057275"/>
                <a:gridCol w="1411287"/>
                <a:gridCol w="3213100"/>
              </a:tblGrid>
              <a:tr h="8667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32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0000"/>
                        </a:lnSpc>
                        <a:spcBef>
                          <a:spcPct val="0"/>
                        </a:spcBef>
                        <a:spcAft>
                          <a:spcPct val="0"/>
                        </a:spcAft>
                        <a:buClrTx/>
                        <a:buSzTx/>
                        <a:buFontTx/>
                        <a:buNone/>
                        <a:tabLst/>
                      </a:pPr>
                      <a:r>
                        <a:rPr kumimoji="0" lang="en-US" altLang="zh-CN" sz="2800" b="1" i="0" u="none" strike="noStrike" cap="none" normalizeH="0" baseline="0" smtClean="0">
                          <a:ln>
                            <a:noFill/>
                          </a:ln>
                          <a:solidFill>
                            <a:srgbClr val="0000FF"/>
                          </a:solidFill>
                          <a:effectLst/>
                          <a:latin typeface="Times New Roman" pitchFamily="18" charset="0"/>
                          <a:ea typeface="宋体" pitchFamily="2" charset="-122"/>
                        </a:rPr>
                        <a:t>Rules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0000"/>
                        </a:lnSpc>
                        <a:spcBef>
                          <a:spcPct val="0"/>
                        </a:spcBef>
                        <a:spcAft>
                          <a:spcPct val="0"/>
                        </a:spcAft>
                        <a:buClrTx/>
                        <a:buSzTx/>
                        <a:buFontTx/>
                        <a:buNone/>
                        <a:tabLst/>
                      </a:pPr>
                      <a:r>
                        <a:rPr kumimoji="0" lang="en-US" altLang="zh-CN" sz="2800" b="1" i="0" u="none" strike="noStrike" cap="none" normalizeH="0" baseline="0" smtClean="0">
                          <a:ln>
                            <a:noFill/>
                          </a:ln>
                          <a:solidFill>
                            <a:srgbClr val="0000FF"/>
                          </a:solidFill>
                          <a:effectLst/>
                          <a:latin typeface="Times New Roman" pitchFamily="18" charset="0"/>
                          <a:ea typeface="宋体" pitchFamily="2" charset="-122"/>
                        </a:rPr>
                        <a:t>Can</a:t>
                      </a:r>
                      <a:r>
                        <a:rPr kumimoji="0" lang="en-US" altLang="zh-CN" sz="2800" b="1" i="0" u="none" strike="noStrike" cap="none" normalizeH="0" baseline="0" smtClean="0">
                          <a:ln>
                            <a:noFill/>
                          </a:ln>
                          <a:solidFill>
                            <a:srgbClr val="0000FF"/>
                          </a:solidFill>
                          <a:effectLst/>
                          <a:latin typeface="Arial"/>
                          <a:ea typeface="宋体" pitchFamily="2" charset="-122"/>
                        </a:rPr>
                        <a:t>’</a:t>
                      </a:r>
                      <a:r>
                        <a:rPr kumimoji="0" lang="en-US" altLang="zh-CN" sz="2800" b="1" i="0" u="none" strike="noStrike" cap="none" normalizeH="0" baseline="0" smtClean="0">
                          <a:ln>
                            <a:noFill/>
                          </a:ln>
                          <a:solidFill>
                            <a:srgbClr val="0000FF"/>
                          </a:solidFill>
                          <a:effectLst/>
                          <a:latin typeface="Times New Roman" pitchFamily="18" charset="0"/>
                          <a:ea typeface="宋体" pitchFamily="2" charset="-122"/>
                        </a:rPr>
                        <a:t>t</a:t>
                      </a:r>
                    </a:p>
                    <a:p>
                      <a:pPr marL="0" marR="0" lvl="0" indent="0" algn="l" defTabSz="914400" rtl="0" eaLnBrk="1" fontAlgn="base" latinLnBrk="0" hangingPunct="1">
                        <a:lnSpc>
                          <a:spcPct val="80000"/>
                        </a:lnSpc>
                        <a:spcBef>
                          <a:spcPct val="0"/>
                        </a:spcBef>
                        <a:spcAft>
                          <a:spcPct val="0"/>
                        </a:spcAft>
                        <a:buClrTx/>
                        <a:buSzTx/>
                        <a:buFontTx/>
                        <a:buNone/>
                        <a:tabLst/>
                      </a:pPr>
                      <a:r>
                        <a:rPr kumimoji="0" lang="en-US" altLang="zh-CN" sz="2800" b="1" i="0" u="none" strike="noStrike" cap="none" normalizeH="0" baseline="0" smtClean="0">
                          <a:ln>
                            <a:noFill/>
                          </a:ln>
                          <a:solidFill>
                            <a:srgbClr val="0000FF"/>
                          </a:solidFill>
                          <a:effectLst/>
                          <a:latin typeface="Times New Roman" pitchFamily="18" charset="0"/>
                          <a:ea typeface="宋体" pitchFamily="2" charset="-122"/>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0000"/>
                        </a:lnSpc>
                        <a:spcBef>
                          <a:spcPct val="0"/>
                        </a:spcBef>
                        <a:spcAft>
                          <a:spcPct val="0"/>
                        </a:spcAft>
                        <a:buClrTx/>
                        <a:buSzTx/>
                        <a:buFontTx/>
                        <a:buNone/>
                        <a:tabLst/>
                      </a:pPr>
                      <a:r>
                        <a:rPr kumimoji="0" lang="en-US" altLang="zh-CN" sz="2800" b="1" i="0" u="none" strike="noStrike" cap="none" normalizeH="0" baseline="0" smtClean="0">
                          <a:ln>
                            <a:noFill/>
                          </a:ln>
                          <a:solidFill>
                            <a:srgbClr val="0000FF"/>
                          </a:solidFill>
                          <a:effectLst/>
                          <a:latin typeface="Times New Roman" pitchFamily="18" charset="0"/>
                          <a:ea typeface="宋体" pitchFamily="2" charset="-122"/>
                        </a:rPr>
                        <a:t>Have to</a:t>
                      </a:r>
                    </a:p>
                    <a:p>
                      <a:pPr marL="0" marR="0" lvl="0" indent="0" algn="l" defTabSz="914400" rtl="0" eaLnBrk="1" fontAlgn="base" latinLnBrk="0" hangingPunct="1">
                        <a:lnSpc>
                          <a:spcPct val="80000"/>
                        </a:lnSpc>
                        <a:spcBef>
                          <a:spcPct val="0"/>
                        </a:spcBef>
                        <a:spcAft>
                          <a:spcPct val="0"/>
                        </a:spcAft>
                        <a:buClrTx/>
                        <a:buSzTx/>
                        <a:buFontTx/>
                        <a:buNone/>
                        <a:tabLst/>
                      </a:pPr>
                      <a:r>
                        <a:rPr kumimoji="0" lang="en-US" altLang="zh-CN" sz="2800" b="1" i="0" u="none" strike="noStrike" cap="none" normalizeH="0" baseline="0" smtClean="0">
                          <a:ln>
                            <a:noFill/>
                          </a:ln>
                          <a:solidFill>
                            <a:srgbClr val="0000FF"/>
                          </a:solidFill>
                          <a:effectLst/>
                          <a:latin typeface="Times New Roman" pitchFamily="18" charset="0"/>
                          <a:ea typeface="宋体" pitchFamily="2" charset="-122"/>
                        </a:rPr>
                        <a:t>/Must</a:t>
                      </a:r>
                    </a:p>
                    <a:p>
                      <a:pPr marL="0" marR="0" lvl="0" indent="0" algn="l" defTabSz="914400" rtl="0" eaLnBrk="1" fontAlgn="base" latinLnBrk="0" hangingPunct="1">
                        <a:lnSpc>
                          <a:spcPct val="80000"/>
                        </a:lnSpc>
                        <a:spcBef>
                          <a:spcPct val="0"/>
                        </a:spcBef>
                        <a:spcAft>
                          <a:spcPct val="0"/>
                        </a:spcAft>
                        <a:buClrTx/>
                        <a:buSzTx/>
                        <a:buFontTx/>
                        <a:buNone/>
                        <a:tabLst/>
                      </a:pPr>
                      <a:r>
                        <a:rPr kumimoji="0" lang="en-US" altLang="zh-CN" sz="2800" b="1" i="0" u="none" strike="noStrike" cap="none" normalizeH="0" baseline="0" smtClean="0">
                          <a:ln>
                            <a:noFill/>
                          </a:ln>
                          <a:solidFill>
                            <a:srgbClr val="0000FF"/>
                          </a:solidFill>
                          <a:effectLst/>
                          <a:latin typeface="Times New Roman" pitchFamily="18" charset="0"/>
                          <a:ea typeface="宋体" pitchFamily="2" charset="-122"/>
                        </a:rPr>
                        <a:t>(</a:t>
                      </a:r>
                      <a:r>
                        <a:rPr kumimoji="0" lang="en-US" altLang="zh-CN" sz="3200" b="1" i="0" u="none" strike="noStrike" cap="none" normalizeH="0" baseline="0" smtClean="0">
                          <a:ln>
                            <a:noFill/>
                          </a:ln>
                          <a:solidFill>
                            <a:srgbClr val="0000FF"/>
                          </a:solidFill>
                          <a:effectLst/>
                          <a:latin typeface="Times New Roman" pitchFamily="18" charset="0"/>
                          <a:ea typeface="宋体" pitchFamily="2" charset="-122"/>
                        </a:rPr>
                        <a:t>√</a:t>
                      </a:r>
                      <a:r>
                        <a:rPr kumimoji="0" lang="en-US" altLang="zh-CN" sz="2800" b="1" i="0" u="none" strike="noStrike" cap="none" normalizeH="0" baseline="0" smtClean="0">
                          <a:ln>
                            <a:noFill/>
                          </a:ln>
                          <a:solidFill>
                            <a:srgbClr val="0000FF"/>
                          </a:solidFill>
                          <a:effectLst/>
                          <a:latin typeface="Times New Roman" pitchFamily="18" charset="0"/>
                          <a:ea typeface="宋体" pitchFamily="2" charset="-122"/>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0000"/>
                        </a:lnSpc>
                        <a:spcBef>
                          <a:spcPct val="0"/>
                        </a:spcBef>
                        <a:spcAft>
                          <a:spcPct val="0"/>
                        </a:spcAft>
                        <a:buClrTx/>
                        <a:buSzTx/>
                        <a:buFontTx/>
                        <a:buNone/>
                        <a:tabLst/>
                      </a:pPr>
                      <a:r>
                        <a:rPr kumimoji="0" lang="en-US" altLang="zh-CN" sz="2800" b="1" i="0" u="none" strike="noStrike" cap="none" normalizeH="0" baseline="0" smtClean="0">
                          <a:ln>
                            <a:noFill/>
                          </a:ln>
                          <a:solidFill>
                            <a:srgbClr val="0000FF"/>
                          </a:solidFill>
                          <a:effectLst/>
                          <a:latin typeface="Times New Roman" pitchFamily="18" charset="0"/>
                          <a:ea typeface="宋体" pitchFamily="2" charset="-122"/>
                        </a:rPr>
                        <a:t>When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32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3200" b="1" i="0" u="none" strike="noStrike" cap="none" normalizeH="0" baseline="0" smtClean="0">
                          <a:ln>
                            <a:noFill/>
                          </a:ln>
                          <a:solidFill>
                            <a:schemeClr val="tx1"/>
                          </a:solidFill>
                          <a:effectLst/>
                          <a:latin typeface="Times New Roman" pitchFamily="18" charset="0"/>
                          <a:ea typeface="宋体" pitchFamily="2" charset="-122"/>
                        </a:rPr>
                        <a:t>do the dishes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32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20000"/>
                        </a:lnSpc>
                        <a:spcBef>
                          <a:spcPct val="20000"/>
                        </a:spcBef>
                        <a:spcAft>
                          <a:spcPct val="0"/>
                        </a:spcAft>
                        <a:buClrTx/>
                        <a:buSzTx/>
                        <a:buFontTx/>
                        <a:buNone/>
                        <a:tabLst/>
                      </a:pPr>
                      <a:endParaRPr kumimoji="0" lang="zh-CN" altLang="en-US" sz="32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20000"/>
                        </a:lnSpc>
                        <a:spcBef>
                          <a:spcPct val="20000"/>
                        </a:spcBef>
                        <a:spcAft>
                          <a:spcPct val="0"/>
                        </a:spcAft>
                        <a:buClrTx/>
                        <a:buSzTx/>
                        <a:buFontTx/>
                        <a:buNone/>
                        <a:tabLst/>
                      </a:pPr>
                      <a:endParaRPr kumimoji="0" lang="zh-CN" altLang="en-US" sz="32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085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32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3200" b="1" i="0" u="none" strike="noStrike" cap="none" normalizeH="0" baseline="0" smtClean="0">
                          <a:ln>
                            <a:noFill/>
                          </a:ln>
                          <a:solidFill>
                            <a:schemeClr val="tx1"/>
                          </a:solidFill>
                          <a:effectLst/>
                          <a:latin typeface="Times New Roman" pitchFamily="18" charset="0"/>
                          <a:ea typeface="宋体" pitchFamily="2" charset="-122"/>
                        </a:rPr>
                        <a:t>watch TV</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32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20000"/>
                        </a:lnSpc>
                        <a:spcBef>
                          <a:spcPct val="20000"/>
                        </a:spcBef>
                        <a:spcAft>
                          <a:spcPct val="0"/>
                        </a:spcAft>
                        <a:buClrTx/>
                        <a:buSzTx/>
                        <a:buFontTx/>
                        <a:buNone/>
                        <a:tabLst/>
                      </a:pPr>
                      <a:endParaRPr kumimoji="0" lang="zh-CN" altLang="en-US" sz="32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20000"/>
                        </a:lnSpc>
                        <a:spcBef>
                          <a:spcPct val="20000"/>
                        </a:spcBef>
                        <a:spcAft>
                          <a:spcPct val="0"/>
                        </a:spcAft>
                        <a:buClrTx/>
                        <a:buSzTx/>
                        <a:buFontTx/>
                        <a:buNone/>
                        <a:tabLst/>
                      </a:pPr>
                      <a:endParaRPr kumimoji="0" lang="zh-CN" altLang="en-US" sz="32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32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3200" b="1" i="0" u="none" strike="noStrike" cap="none" normalizeH="0" baseline="0" smtClean="0">
                          <a:ln>
                            <a:noFill/>
                          </a:ln>
                          <a:solidFill>
                            <a:schemeClr val="tx1"/>
                          </a:solidFill>
                          <a:effectLst/>
                          <a:latin typeface="Times New Roman" pitchFamily="18" charset="0"/>
                          <a:ea typeface="宋体" pitchFamily="2" charset="-122"/>
                        </a:rPr>
                        <a:t>help his mom make breakfast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32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20000"/>
                        </a:lnSpc>
                        <a:spcBef>
                          <a:spcPct val="20000"/>
                        </a:spcBef>
                        <a:spcAft>
                          <a:spcPct val="0"/>
                        </a:spcAft>
                        <a:buClrTx/>
                        <a:buSzTx/>
                        <a:buFontTx/>
                        <a:buNone/>
                        <a:tabLst/>
                      </a:pPr>
                      <a:endParaRPr kumimoji="0" lang="zh-CN" altLang="en-US" sz="32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20000"/>
                        </a:lnSpc>
                        <a:spcBef>
                          <a:spcPct val="20000"/>
                        </a:spcBef>
                        <a:spcAft>
                          <a:spcPct val="0"/>
                        </a:spcAft>
                        <a:buClrTx/>
                        <a:buSzTx/>
                        <a:buFontTx/>
                        <a:buNone/>
                        <a:tabLst/>
                      </a:pPr>
                      <a:endParaRPr kumimoji="0" lang="zh-CN" altLang="en-US" sz="32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085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32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3200" b="1" i="0" u="none" strike="noStrike" cap="none" normalizeH="0" baseline="0" smtClean="0">
                          <a:ln>
                            <a:noFill/>
                          </a:ln>
                          <a:solidFill>
                            <a:schemeClr val="tx1"/>
                          </a:solidFill>
                          <a:effectLst/>
                          <a:latin typeface="Times New Roman" pitchFamily="18" charset="0"/>
                          <a:ea typeface="宋体" pitchFamily="2" charset="-122"/>
                        </a:rPr>
                        <a:t>clean his room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32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20000"/>
                        </a:lnSpc>
                        <a:spcBef>
                          <a:spcPct val="20000"/>
                        </a:spcBef>
                        <a:spcAft>
                          <a:spcPct val="0"/>
                        </a:spcAft>
                        <a:buClrTx/>
                        <a:buSzTx/>
                        <a:buFontTx/>
                        <a:buNone/>
                        <a:tabLst/>
                      </a:pPr>
                      <a:endParaRPr kumimoji="0" lang="zh-CN" altLang="en-US" sz="32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20000"/>
                        </a:lnSpc>
                        <a:spcBef>
                          <a:spcPct val="20000"/>
                        </a:spcBef>
                        <a:spcAft>
                          <a:spcPct val="0"/>
                        </a:spcAft>
                        <a:buClrTx/>
                        <a:buSzTx/>
                        <a:buFontTx/>
                        <a:buNone/>
                        <a:tabLst/>
                      </a:pPr>
                      <a:endParaRPr kumimoji="0" lang="zh-CN" altLang="en-US" sz="32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35208" name="Rectangle 40"/>
          <p:cNvSpPr>
            <a:spLocks noChangeArrowheads="1"/>
          </p:cNvSpPr>
          <p:nvPr/>
        </p:nvSpPr>
        <p:spPr bwMode="auto">
          <a:xfrm>
            <a:off x="3492500" y="2649538"/>
            <a:ext cx="642938" cy="641350"/>
          </a:xfrm>
          <a:prstGeom prst="rect">
            <a:avLst/>
          </a:prstGeom>
          <a:noFill/>
          <a:ln>
            <a:noFill/>
          </a:ln>
          <a:effectLst/>
          <a:extLst>
            <a:ext uri="{909E8E84-426E-40DD-AFC4-6F175D3DCCD1}">
              <a14:hiddenFill xmlns:a14="http://schemas.microsoft.com/office/drawing/2010/main">
                <a:solidFill>
                  <a:srgbClr val="CCFF33"/>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en-US" altLang="zh-CN">
                <a:solidFill>
                  <a:srgbClr val="6600CC"/>
                </a:solidFill>
              </a:rPr>
              <a:t>×</a:t>
            </a:r>
            <a:endParaRPr lang="zh-CN" altLang="en-US">
              <a:solidFill>
                <a:srgbClr val="6600CC"/>
              </a:solidFill>
            </a:endParaRPr>
          </a:p>
        </p:txBody>
      </p:sp>
      <p:sp>
        <p:nvSpPr>
          <p:cNvPr id="135209" name="Rectangle 41"/>
          <p:cNvSpPr>
            <a:spLocks noChangeArrowheads="1"/>
          </p:cNvSpPr>
          <p:nvPr/>
        </p:nvSpPr>
        <p:spPr bwMode="auto">
          <a:xfrm>
            <a:off x="4787900" y="2001838"/>
            <a:ext cx="642938" cy="641350"/>
          </a:xfrm>
          <a:prstGeom prst="rect">
            <a:avLst/>
          </a:prstGeom>
          <a:noFill/>
          <a:ln>
            <a:noFill/>
          </a:ln>
          <a:effectLst/>
          <a:extLst>
            <a:ext uri="{909E8E84-426E-40DD-AFC4-6F175D3DCCD1}">
              <a14:hiddenFill xmlns:a14="http://schemas.microsoft.com/office/drawing/2010/main">
                <a:solidFill>
                  <a:srgbClr val="CCFF33"/>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en-US" altLang="zh-CN">
                <a:solidFill>
                  <a:srgbClr val="6600CC"/>
                </a:solidFill>
              </a:rPr>
              <a:t>√</a:t>
            </a:r>
            <a:endParaRPr lang="zh-CN" altLang="en-US">
              <a:solidFill>
                <a:srgbClr val="6600CC"/>
              </a:solidFill>
            </a:endParaRPr>
          </a:p>
        </p:txBody>
      </p:sp>
      <p:sp>
        <p:nvSpPr>
          <p:cNvPr id="135210" name="Rectangle 42"/>
          <p:cNvSpPr>
            <a:spLocks noChangeArrowheads="1"/>
          </p:cNvSpPr>
          <p:nvPr/>
        </p:nvSpPr>
        <p:spPr bwMode="auto">
          <a:xfrm>
            <a:off x="4859338" y="3729038"/>
            <a:ext cx="642937" cy="641350"/>
          </a:xfrm>
          <a:prstGeom prst="rect">
            <a:avLst/>
          </a:prstGeom>
          <a:noFill/>
          <a:ln>
            <a:noFill/>
          </a:ln>
          <a:effectLst/>
          <a:extLst>
            <a:ext uri="{909E8E84-426E-40DD-AFC4-6F175D3DCCD1}">
              <a14:hiddenFill xmlns:a14="http://schemas.microsoft.com/office/drawing/2010/main">
                <a:solidFill>
                  <a:srgbClr val="CCFF33"/>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en-US" altLang="zh-CN">
                <a:solidFill>
                  <a:srgbClr val="6600CC"/>
                </a:solidFill>
              </a:rPr>
              <a:t>√</a:t>
            </a:r>
            <a:endParaRPr lang="zh-CN" altLang="en-US">
              <a:solidFill>
                <a:srgbClr val="6600CC"/>
              </a:solidFill>
            </a:endParaRPr>
          </a:p>
        </p:txBody>
      </p:sp>
      <p:sp>
        <p:nvSpPr>
          <p:cNvPr id="135211" name="Rectangle 43"/>
          <p:cNvSpPr>
            <a:spLocks noChangeArrowheads="1"/>
          </p:cNvSpPr>
          <p:nvPr/>
        </p:nvSpPr>
        <p:spPr bwMode="auto">
          <a:xfrm>
            <a:off x="4787900" y="4881563"/>
            <a:ext cx="642938" cy="641350"/>
          </a:xfrm>
          <a:prstGeom prst="rect">
            <a:avLst/>
          </a:prstGeom>
          <a:noFill/>
          <a:ln>
            <a:noFill/>
          </a:ln>
          <a:effectLst/>
          <a:extLst>
            <a:ext uri="{909E8E84-426E-40DD-AFC4-6F175D3DCCD1}">
              <a14:hiddenFill xmlns:a14="http://schemas.microsoft.com/office/drawing/2010/main">
                <a:solidFill>
                  <a:srgbClr val="CCFF33"/>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en-US" altLang="zh-CN">
                <a:solidFill>
                  <a:srgbClr val="6600CC"/>
                </a:solidFill>
              </a:rPr>
              <a:t>√</a:t>
            </a:r>
            <a:endParaRPr lang="zh-CN" altLang="en-US">
              <a:solidFill>
                <a:srgbClr val="6600CC"/>
              </a:solidFill>
            </a:endParaRPr>
          </a:p>
        </p:txBody>
      </p:sp>
      <p:sp>
        <p:nvSpPr>
          <p:cNvPr id="26633" name="Text Box 9"/>
          <p:cNvSpPr txBox="1">
            <a:spLocks noChangeArrowheads="1"/>
          </p:cNvSpPr>
          <p:nvPr/>
        </p:nvSpPr>
        <p:spPr bwMode="auto">
          <a:xfrm>
            <a:off x="71438" y="2001838"/>
            <a:ext cx="50323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b="1">
                <a:solidFill>
                  <a:schemeClr val="tx1"/>
                </a:solidFill>
                <a:latin typeface="Times New Roman" pitchFamily="18" charset="0"/>
                <a:ea typeface="宋体" pitchFamily="2" charset="-122"/>
              </a:defRPr>
            </a:lvl1pPr>
            <a:lvl2pPr marL="742950" indent="-285750" eaLnBrk="0" hangingPunct="0">
              <a:defRPr sz="3600" b="1">
                <a:solidFill>
                  <a:schemeClr val="tx1"/>
                </a:solidFill>
                <a:latin typeface="Times New Roman" pitchFamily="18" charset="0"/>
                <a:ea typeface="宋体" pitchFamily="2" charset="-122"/>
              </a:defRPr>
            </a:lvl2pPr>
            <a:lvl3pPr marL="1143000" indent="-228600" eaLnBrk="0" hangingPunct="0">
              <a:defRPr sz="3600" b="1">
                <a:solidFill>
                  <a:schemeClr val="tx1"/>
                </a:solidFill>
                <a:latin typeface="Times New Roman" pitchFamily="18" charset="0"/>
                <a:ea typeface="宋体" pitchFamily="2" charset="-122"/>
              </a:defRPr>
            </a:lvl3pPr>
            <a:lvl4pPr marL="1600200" indent="-228600" eaLnBrk="0" hangingPunct="0">
              <a:defRPr sz="3600" b="1">
                <a:solidFill>
                  <a:schemeClr val="tx1"/>
                </a:solidFill>
                <a:latin typeface="Times New Roman" pitchFamily="18" charset="0"/>
                <a:ea typeface="宋体" pitchFamily="2" charset="-122"/>
              </a:defRPr>
            </a:lvl4pPr>
            <a:lvl5pPr marL="2057400" indent="-228600" eaLnBrk="0" hangingPunct="0">
              <a:defRPr sz="36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6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6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6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600" b="1">
                <a:solidFill>
                  <a:schemeClr val="tx1"/>
                </a:solidFill>
                <a:latin typeface="Times New Roman" pitchFamily="18" charset="0"/>
                <a:ea typeface="宋体" pitchFamily="2" charset="-122"/>
              </a:defRPr>
            </a:lvl9pPr>
          </a:lstStyle>
          <a:p>
            <a:pPr eaLnBrk="1" hangingPunct="1">
              <a:spcBef>
                <a:spcPct val="50000"/>
              </a:spcBef>
            </a:pPr>
            <a:r>
              <a:rPr lang="en-US" altLang="zh-CN" sz="4000">
                <a:solidFill>
                  <a:srgbClr val="FF0000"/>
                </a:solidFill>
                <a:latin typeface="Arial" pitchFamily="34" charset="0"/>
              </a:rPr>
              <a:t>b</a:t>
            </a:r>
          </a:p>
        </p:txBody>
      </p:sp>
      <p:sp>
        <p:nvSpPr>
          <p:cNvPr id="26634" name="Text Box 10"/>
          <p:cNvSpPr txBox="1">
            <a:spLocks noChangeArrowheads="1"/>
          </p:cNvSpPr>
          <p:nvPr/>
        </p:nvSpPr>
        <p:spPr bwMode="auto">
          <a:xfrm>
            <a:off x="36513" y="2649538"/>
            <a:ext cx="50323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b="1">
                <a:solidFill>
                  <a:schemeClr val="tx1"/>
                </a:solidFill>
                <a:latin typeface="Times New Roman" pitchFamily="18" charset="0"/>
                <a:ea typeface="宋体" pitchFamily="2" charset="-122"/>
              </a:defRPr>
            </a:lvl1pPr>
            <a:lvl2pPr marL="742950" indent="-285750" eaLnBrk="0" hangingPunct="0">
              <a:defRPr sz="3600" b="1">
                <a:solidFill>
                  <a:schemeClr val="tx1"/>
                </a:solidFill>
                <a:latin typeface="Times New Roman" pitchFamily="18" charset="0"/>
                <a:ea typeface="宋体" pitchFamily="2" charset="-122"/>
              </a:defRPr>
            </a:lvl2pPr>
            <a:lvl3pPr marL="1143000" indent="-228600" eaLnBrk="0" hangingPunct="0">
              <a:defRPr sz="3600" b="1">
                <a:solidFill>
                  <a:schemeClr val="tx1"/>
                </a:solidFill>
                <a:latin typeface="Times New Roman" pitchFamily="18" charset="0"/>
                <a:ea typeface="宋体" pitchFamily="2" charset="-122"/>
              </a:defRPr>
            </a:lvl3pPr>
            <a:lvl4pPr marL="1600200" indent="-228600" eaLnBrk="0" hangingPunct="0">
              <a:defRPr sz="3600" b="1">
                <a:solidFill>
                  <a:schemeClr val="tx1"/>
                </a:solidFill>
                <a:latin typeface="Times New Roman" pitchFamily="18" charset="0"/>
                <a:ea typeface="宋体" pitchFamily="2" charset="-122"/>
              </a:defRPr>
            </a:lvl4pPr>
            <a:lvl5pPr marL="2057400" indent="-228600" eaLnBrk="0" hangingPunct="0">
              <a:defRPr sz="36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6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6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6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600" b="1">
                <a:solidFill>
                  <a:schemeClr val="tx1"/>
                </a:solidFill>
                <a:latin typeface="Times New Roman" pitchFamily="18" charset="0"/>
                <a:ea typeface="宋体" pitchFamily="2" charset="-122"/>
              </a:defRPr>
            </a:lvl9pPr>
          </a:lstStyle>
          <a:p>
            <a:pPr eaLnBrk="1" hangingPunct="1">
              <a:spcBef>
                <a:spcPct val="50000"/>
              </a:spcBef>
            </a:pPr>
            <a:r>
              <a:rPr lang="en-US" altLang="zh-CN" sz="4000">
                <a:solidFill>
                  <a:srgbClr val="FF0000"/>
                </a:solidFill>
                <a:latin typeface="Arial" pitchFamily="34" charset="0"/>
              </a:rPr>
              <a:t>g</a:t>
            </a:r>
          </a:p>
        </p:txBody>
      </p:sp>
      <p:sp>
        <p:nvSpPr>
          <p:cNvPr id="26635" name="Text Box 11"/>
          <p:cNvSpPr txBox="1">
            <a:spLocks noChangeArrowheads="1"/>
          </p:cNvSpPr>
          <p:nvPr/>
        </p:nvSpPr>
        <p:spPr bwMode="auto">
          <a:xfrm>
            <a:off x="71438" y="3657600"/>
            <a:ext cx="50323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b="1">
                <a:solidFill>
                  <a:schemeClr val="tx1"/>
                </a:solidFill>
                <a:latin typeface="Times New Roman" pitchFamily="18" charset="0"/>
                <a:ea typeface="宋体" pitchFamily="2" charset="-122"/>
              </a:defRPr>
            </a:lvl1pPr>
            <a:lvl2pPr marL="742950" indent="-285750" eaLnBrk="0" hangingPunct="0">
              <a:defRPr sz="3600" b="1">
                <a:solidFill>
                  <a:schemeClr val="tx1"/>
                </a:solidFill>
                <a:latin typeface="Times New Roman" pitchFamily="18" charset="0"/>
                <a:ea typeface="宋体" pitchFamily="2" charset="-122"/>
              </a:defRPr>
            </a:lvl2pPr>
            <a:lvl3pPr marL="1143000" indent="-228600" eaLnBrk="0" hangingPunct="0">
              <a:defRPr sz="3600" b="1">
                <a:solidFill>
                  <a:schemeClr val="tx1"/>
                </a:solidFill>
                <a:latin typeface="Times New Roman" pitchFamily="18" charset="0"/>
                <a:ea typeface="宋体" pitchFamily="2" charset="-122"/>
              </a:defRPr>
            </a:lvl3pPr>
            <a:lvl4pPr marL="1600200" indent="-228600" eaLnBrk="0" hangingPunct="0">
              <a:defRPr sz="3600" b="1">
                <a:solidFill>
                  <a:schemeClr val="tx1"/>
                </a:solidFill>
                <a:latin typeface="Times New Roman" pitchFamily="18" charset="0"/>
                <a:ea typeface="宋体" pitchFamily="2" charset="-122"/>
              </a:defRPr>
            </a:lvl4pPr>
            <a:lvl5pPr marL="2057400" indent="-228600" eaLnBrk="0" hangingPunct="0">
              <a:defRPr sz="36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6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6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6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600" b="1">
                <a:solidFill>
                  <a:schemeClr val="tx1"/>
                </a:solidFill>
                <a:latin typeface="Times New Roman" pitchFamily="18" charset="0"/>
                <a:ea typeface="宋体" pitchFamily="2" charset="-122"/>
              </a:defRPr>
            </a:lvl9pPr>
          </a:lstStyle>
          <a:p>
            <a:pPr eaLnBrk="1" hangingPunct="1">
              <a:spcBef>
                <a:spcPct val="50000"/>
              </a:spcBef>
            </a:pPr>
            <a:r>
              <a:rPr lang="en-US" altLang="zh-CN" sz="4000">
                <a:solidFill>
                  <a:srgbClr val="FF0000"/>
                </a:solidFill>
                <a:latin typeface="Arial" pitchFamily="34" charset="0"/>
              </a:rPr>
              <a:t>d</a:t>
            </a:r>
          </a:p>
        </p:txBody>
      </p:sp>
      <p:sp>
        <p:nvSpPr>
          <p:cNvPr id="26636" name="Text Box 12"/>
          <p:cNvSpPr txBox="1">
            <a:spLocks noChangeArrowheads="1"/>
          </p:cNvSpPr>
          <p:nvPr/>
        </p:nvSpPr>
        <p:spPr bwMode="auto">
          <a:xfrm>
            <a:off x="107950" y="4827588"/>
            <a:ext cx="503238"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b="1">
                <a:solidFill>
                  <a:schemeClr val="tx1"/>
                </a:solidFill>
                <a:latin typeface="Times New Roman" pitchFamily="18" charset="0"/>
                <a:ea typeface="宋体" pitchFamily="2" charset="-122"/>
              </a:defRPr>
            </a:lvl1pPr>
            <a:lvl2pPr marL="742950" indent="-285750" eaLnBrk="0" hangingPunct="0">
              <a:defRPr sz="3600" b="1">
                <a:solidFill>
                  <a:schemeClr val="tx1"/>
                </a:solidFill>
                <a:latin typeface="Times New Roman" pitchFamily="18" charset="0"/>
                <a:ea typeface="宋体" pitchFamily="2" charset="-122"/>
              </a:defRPr>
            </a:lvl2pPr>
            <a:lvl3pPr marL="1143000" indent="-228600" eaLnBrk="0" hangingPunct="0">
              <a:defRPr sz="3600" b="1">
                <a:solidFill>
                  <a:schemeClr val="tx1"/>
                </a:solidFill>
                <a:latin typeface="Times New Roman" pitchFamily="18" charset="0"/>
                <a:ea typeface="宋体" pitchFamily="2" charset="-122"/>
              </a:defRPr>
            </a:lvl3pPr>
            <a:lvl4pPr marL="1600200" indent="-228600" eaLnBrk="0" hangingPunct="0">
              <a:defRPr sz="3600" b="1">
                <a:solidFill>
                  <a:schemeClr val="tx1"/>
                </a:solidFill>
                <a:latin typeface="Times New Roman" pitchFamily="18" charset="0"/>
                <a:ea typeface="宋体" pitchFamily="2" charset="-122"/>
              </a:defRPr>
            </a:lvl4pPr>
            <a:lvl5pPr marL="2057400" indent="-228600" eaLnBrk="0" hangingPunct="0">
              <a:defRPr sz="36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6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6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6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600" b="1">
                <a:solidFill>
                  <a:schemeClr val="tx1"/>
                </a:solidFill>
                <a:latin typeface="Times New Roman" pitchFamily="18" charset="0"/>
                <a:ea typeface="宋体" pitchFamily="2" charset="-122"/>
              </a:defRPr>
            </a:lvl9pPr>
          </a:lstStyle>
          <a:p>
            <a:pPr eaLnBrk="1" hangingPunct="1">
              <a:spcBef>
                <a:spcPct val="50000"/>
              </a:spcBef>
            </a:pPr>
            <a:r>
              <a:rPr lang="en-US" altLang="zh-CN" sz="4000">
                <a:solidFill>
                  <a:srgbClr val="FF0000"/>
                </a:solidFill>
                <a:latin typeface="Arial" pitchFamily="34" charset="0"/>
              </a:rPr>
              <a:t>f</a:t>
            </a:r>
          </a:p>
        </p:txBody>
      </p:sp>
      <p:sp>
        <p:nvSpPr>
          <p:cNvPr id="135216" name="Rectangle 48"/>
          <p:cNvSpPr>
            <a:spLocks noChangeArrowheads="1"/>
          </p:cNvSpPr>
          <p:nvPr/>
        </p:nvSpPr>
        <p:spPr bwMode="auto">
          <a:xfrm>
            <a:off x="5867400" y="1951038"/>
            <a:ext cx="25336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solidFill>
                  <a:srgbClr val="FF3300"/>
                </a:solidFill>
              </a:rPr>
              <a:t>after dinner</a:t>
            </a:r>
          </a:p>
        </p:txBody>
      </p:sp>
      <p:sp>
        <p:nvSpPr>
          <p:cNvPr id="135217" name="Rectangle 49"/>
          <p:cNvSpPr>
            <a:spLocks noChangeArrowheads="1"/>
          </p:cNvSpPr>
          <p:nvPr/>
        </p:nvSpPr>
        <p:spPr bwMode="auto">
          <a:xfrm>
            <a:off x="5867400" y="2671763"/>
            <a:ext cx="29019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solidFill>
                  <a:srgbClr val="FF3300"/>
                </a:solidFill>
              </a:rPr>
              <a:t>in the evening</a:t>
            </a:r>
          </a:p>
        </p:txBody>
      </p:sp>
      <p:sp>
        <p:nvSpPr>
          <p:cNvPr id="135218" name="Rectangle 50"/>
          <p:cNvSpPr>
            <a:spLocks noChangeArrowheads="1"/>
          </p:cNvSpPr>
          <p:nvPr/>
        </p:nvSpPr>
        <p:spPr bwMode="auto">
          <a:xfrm>
            <a:off x="5795963" y="3678238"/>
            <a:ext cx="30416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solidFill>
                  <a:srgbClr val="FF3300"/>
                </a:solidFill>
              </a:rPr>
              <a:t>every morning</a:t>
            </a:r>
            <a:endParaRPr lang="zh-CN" altLang="en-US">
              <a:solidFill>
                <a:srgbClr val="FF3300"/>
              </a:solidFill>
            </a:endParaRPr>
          </a:p>
        </p:txBody>
      </p:sp>
      <p:sp>
        <p:nvSpPr>
          <p:cNvPr id="135219" name="Rectangle 51"/>
          <p:cNvSpPr>
            <a:spLocks noChangeArrowheads="1"/>
          </p:cNvSpPr>
          <p:nvPr/>
        </p:nvSpPr>
        <p:spPr bwMode="auto">
          <a:xfrm>
            <a:off x="5867400" y="4830763"/>
            <a:ext cx="31686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solidFill>
                  <a:srgbClr val="FF3300"/>
                </a:solidFill>
              </a:rPr>
              <a:t>every Saturday</a:t>
            </a:r>
            <a:endParaRPr lang="zh-CN" altLang="en-US">
              <a:solidFill>
                <a:srgbClr val="FF3300"/>
              </a:solidFill>
            </a:endParaRP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35216"/>
                                        </p:tgtEl>
                                        <p:attrNameLst>
                                          <p:attrName>style.visibility</p:attrName>
                                        </p:attrNameLst>
                                      </p:cBhvr>
                                      <p:to>
                                        <p:strVal val="visible"/>
                                      </p:to>
                                    </p:set>
                                    <p:animEffect transition="in" filter="box(in)">
                                      <p:cBhvr>
                                        <p:cTn id="7" dur="500"/>
                                        <p:tgtEl>
                                          <p:spTgt spid="13521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35217"/>
                                        </p:tgtEl>
                                        <p:attrNameLst>
                                          <p:attrName>style.visibility</p:attrName>
                                        </p:attrNameLst>
                                      </p:cBhvr>
                                      <p:to>
                                        <p:strVal val="visible"/>
                                      </p:to>
                                    </p:set>
                                    <p:animEffect transition="in" filter="box(in)">
                                      <p:cBhvr>
                                        <p:cTn id="12" dur="500"/>
                                        <p:tgtEl>
                                          <p:spTgt spid="13521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35218"/>
                                        </p:tgtEl>
                                        <p:attrNameLst>
                                          <p:attrName>style.visibility</p:attrName>
                                        </p:attrNameLst>
                                      </p:cBhvr>
                                      <p:to>
                                        <p:strVal val="visible"/>
                                      </p:to>
                                    </p:set>
                                    <p:animEffect transition="in" filter="box(in)">
                                      <p:cBhvr>
                                        <p:cTn id="17" dur="500"/>
                                        <p:tgtEl>
                                          <p:spTgt spid="135218"/>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35219"/>
                                        </p:tgtEl>
                                        <p:attrNameLst>
                                          <p:attrName>style.visibility</p:attrName>
                                        </p:attrNameLst>
                                      </p:cBhvr>
                                      <p:to>
                                        <p:strVal val="visible"/>
                                      </p:to>
                                    </p:set>
                                    <p:animEffect transition="in" filter="box(in)">
                                      <p:cBhvr>
                                        <p:cTn id="22" dur="500"/>
                                        <p:tgtEl>
                                          <p:spTgt spid="1352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216" grpId="0"/>
      <p:bldP spid="135217" grpId="0"/>
      <p:bldP spid="135218" grpId="0"/>
      <p:bldP spid="135219"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97" name="Rectangle 9"/>
          <p:cNvSpPr>
            <a:spLocks noChangeArrowheads="1"/>
          </p:cNvSpPr>
          <p:nvPr/>
        </p:nvSpPr>
        <p:spPr bwMode="auto">
          <a:xfrm>
            <a:off x="755650" y="1052513"/>
            <a:ext cx="7416800" cy="558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nSpc>
                <a:spcPct val="85000"/>
              </a:lnSpc>
            </a:pPr>
            <a:r>
              <a:rPr lang="en-US" altLang="zh-CN">
                <a:solidFill>
                  <a:srgbClr val="6600CC"/>
                </a:solidFill>
              </a:rPr>
              <a:t>Talk about the rules in Dave’s house. </a:t>
            </a:r>
            <a:endParaRPr lang="zh-CN" altLang="en-US">
              <a:solidFill>
                <a:srgbClr val="6600CC"/>
              </a:solidFill>
            </a:endParaRPr>
          </a:p>
        </p:txBody>
      </p:sp>
      <p:sp>
        <p:nvSpPr>
          <p:cNvPr id="12299" name="Oval 11"/>
          <p:cNvSpPr>
            <a:spLocks noChangeArrowheads="1"/>
          </p:cNvSpPr>
          <p:nvPr/>
        </p:nvSpPr>
        <p:spPr bwMode="auto">
          <a:xfrm>
            <a:off x="215900" y="1052513"/>
            <a:ext cx="576263" cy="576262"/>
          </a:xfrm>
          <a:prstGeom prst="ellipse">
            <a:avLst/>
          </a:prstGeom>
          <a:solidFill>
            <a:srgbClr val="FFCC00"/>
          </a:solidFill>
          <a:ln w="9525">
            <a:solidFill>
              <a:srgbClr val="FF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sz="3300">
                <a:solidFill>
                  <a:srgbClr val="8700E2"/>
                </a:solidFill>
                <a:latin typeface="Arial Black" pitchFamily="34" charset="0"/>
                <a:ea typeface="黑体" pitchFamily="49" charset="-122"/>
              </a:rPr>
              <a:t>1d</a:t>
            </a:r>
          </a:p>
        </p:txBody>
      </p:sp>
      <p:pic>
        <p:nvPicPr>
          <p:cNvPr id="12300" name="Picture 12" descr="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2988" y="1628775"/>
            <a:ext cx="6624637" cy="4824413"/>
          </a:xfrm>
          <a:prstGeom prst="rect">
            <a:avLst/>
          </a:prstGeom>
          <a:noFill/>
          <a:extLst>
            <a:ext uri="{909E8E84-426E-40DD-AFC4-6F175D3DCCD1}">
              <a14:hiddenFill xmlns:a14="http://schemas.microsoft.com/office/drawing/2010/main">
                <a:solidFill>
                  <a:srgbClr val="FFFFFF"/>
                </a:solidFill>
              </a14:hiddenFill>
            </a:ext>
          </a:extLst>
        </p:spPr>
      </p:pic>
      <p:sp>
        <p:nvSpPr>
          <p:cNvPr id="108547" name="Text Box 3"/>
          <p:cNvSpPr txBox="1">
            <a:spLocks noChangeArrowheads="1"/>
          </p:cNvSpPr>
          <p:nvPr/>
        </p:nvSpPr>
        <p:spPr bwMode="auto">
          <a:xfrm>
            <a:off x="179388" y="188913"/>
            <a:ext cx="2735262" cy="762000"/>
          </a:xfrm>
          <a:prstGeom prst="rect">
            <a:avLst/>
          </a:prstGeom>
          <a:solidFill>
            <a:srgbClr val="FFFFFF">
              <a:alpha val="8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b="1">
                <a:solidFill>
                  <a:schemeClr val="tx1"/>
                </a:solidFill>
                <a:latin typeface="Times New Roman" pitchFamily="18" charset="0"/>
                <a:ea typeface="宋体" pitchFamily="2" charset="-122"/>
              </a:defRPr>
            </a:lvl1pPr>
            <a:lvl2pPr marL="742950" indent="-285750" eaLnBrk="0" hangingPunct="0">
              <a:defRPr sz="3600" b="1">
                <a:solidFill>
                  <a:schemeClr val="tx1"/>
                </a:solidFill>
                <a:latin typeface="Times New Roman" pitchFamily="18" charset="0"/>
                <a:ea typeface="宋体" pitchFamily="2" charset="-122"/>
              </a:defRPr>
            </a:lvl2pPr>
            <a:lvl3pPr marL="1143000" indent="-228600" eaLnBrk="0" hangingPunct="0">
              <a:defRPr sz="3600" b="1">
                <a:solidFill>
                  <a:schemeClr val="tx1"/>
                </a:solidFill>
                <a:latin typeface="Times New Roman" pitchFamily="18" charset="0"/>
                <a:ea typeface="宋体" pitchFamily="2" charset="-122"/>
              </a:defRPr>
            </a:lvl3pPr>
            <a:lvl4pPr marL="1600200" indent="-228600" eaLnBrk="0" hangingPunct="0">
              <a:defRPr sz="3600" b="1">
                <a:solidFill>
                  <a:schemeClr val="tx1"/>
                </a:solidFill>
                <a:latin typeface="Times New Roman" pitchFamily="18" charset="0"/>
                <a:ea typeface="宋体" pitchFamily="2" charset="-122"/>
              </a:defRPr>
            </a:lvl4pPr>
            <a:lvl5pPr marL="2057400" indent="-228600" eaLnBrk="0" hangingPunct="0">
              <a:defRPr sz="36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6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6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6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600" b="1">
                <a:solidFill>
                  <a:schemeClr val="tx1"/>
                </a:solidFill>
                <a:latin typeface="Times New Roman" pitchFamily="18" charset="0"/>
                <a:ea typeface="宋体" pitchFamily="2" charset="-122"/>
              </a:defRPr>
            </a:lvl9pPr>
          </a:lstStyle>
          <a:p>
            <a:pPr eaLnBrk="1" hangingPunct="1"/>
            <a:r>
              <a:rPr lang="en-US" altLang="zh-CN" sz="4400">
                <a:solidFill>
                  <a:srgbClr val="9933FF"/>
                </a:solidFill>
                <a:latin typeface="Arial" pitchFamily="34" charset="0"/>
              </a:rPr>
              <a:t>Pair work</a:t>
            </a:r>
            <a:endParaRPr lang="en-US" altLang="zh-CN" sz="4400"/>
          </a:p>
        </p:txBody>
      </p:sp>
      <p:pic>
        <p:nvPicPr>
          <p:cNvPr id="97323" name="Picture 43" descr="gif041.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916238" y="188913"/>
            <a:ext cx="1800225" cy="95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blinds/>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8069" name="Picture 4" descr="pic_254330"/>
          <p:cNvPicPr>
            <a:picLocks noChangeAspect="1" noChangeArrowheads="1"/>
          </p:cNvPicPr>
          <p:nvPr/>
        </p:nvPicPr>
        <p:blipFill>
          <a:blip r:embed="rId2">
            <a:extLst>
              <a:ext uri="{28A0092B-C50C-407E-A947-70E740481C1C}">
                <a14:useLocalDpi xmlns:a14="http://schemas.microsoft.com/office/drawing/2010/main" val="0"/>
              </a:ext>
            </a:extLst>
          </a:blip>
          <a:srcRect l="62796" t="38666" r="22076" b="50653"/>
          <a:stretch>
            <a:fillRect/>
          </a:stretch>
        </p:blipFill>
        <p:spPr bwMode="auto">
          <a:xfrm>
            <a:off x="539750" y="981075"/>
            <a:ext cx="2519363" cy="221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8070" name="Picture 10" descr="pic_254330"/>
          <p:cNvPicPr>
            <a:picLocks noChangeAspect="1" noChangeArrowheads="1"/>
          </p:cNvPicPr>
          <p:nvPr/>
        </p:nvPicPr>
        <p:blipFill>
          <a:blip r:embed="rId2">
            <a:extLst>
              <a:ext uri="{28A0092B-C50C-407E-A947-70E740481C1C}">
                <a14:useLocalDpi xmlns:a14="http://schemas.microsoft.com/office/drawing/2010/main" val="0"/>
              </a:ext>
            </a:extLst>
          </a:blip>
          <a:srcRect l="78702" t="61136" r="6540" b="28154"/>
          <a:stretch>
            <a:fillRect/>
          </a:stretch>
        </p:blipFill>
        <p:spPr bwMode="auto">
          <a:xfrm>
            <a:off x="3563938" y="981075"/>
            <a:ext cx="2016125" cy="223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8071" name="Picture 10" descr="pic_254330"/>
          <p:cNvPicPr>
            <a:picLocks noChangeAspect="1" noChangeArrowheads="1"/>
          </p:cNvPicPr>
          <p:nvPr/>
        </p:nvPicPr>
        <p:blipFill>
          <a:blip r:embed="rId2">
            <a:extLst>
              <a:ext uri="{28A0092B-C50C-407E-A947-70E740481C1C}">
                <a14:useLocalDpi xmlns:a14="http://schemas.microsoft.com/office/drawing/2010/main" val="0"/>
              </a:ext>
            </a:extLst>
          </a:blip>
          <a:srcRect l="62820" t="61389" r="22076" b="27911"/>
          <a:stretch>
            <a:fillRect/>
          </a:stretch>
        </p:blipFill>
        <p:spPr bwMode="auto">
          <a:xfrm>
            <a:off x="5867400" y="1052513"/>
            <a:ext cx="2376488" cy="216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8072" name="Picture 10" descr="pic_254330"/>
          <p:cNvPicPr>
            <a:picLocks noChangeAspect="1" noChangeArrowheads="1"/>
          </p:cNvPicPr>
          <p:nvPr/>
        </p:nvPicPr>
        <p:blipFill>
          <a:blip r:embed="rId2">
            <a:extLst>
              <a:ext uri="{28A0092B-C50C-407E-A947-70E740481C1C}">
                <a14:useLocalDpi xmlns:a14="http://schemas.microsoft.com/office/drawing/2010/main" val="0"/>
              </a:ext>
            </a:extLst>
          </a:blip>
          <a:srcRect l="78693" t="50145" r="6949" b="39445"/>
          <a:stretch>
            <a:fillRect/>
          </a:stretch>
        </p:blipFill>
        <p:spPr bwMode="auto">
          <a:xfrm>
            <a:off x="5940425" y="3429000"/>
            <a:ext cx="2303463" cy="2220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8073" name="Picture 10" descr="pic_254330"/>
          <p:cNvPicPr>
            <a:picLocks noChangeAspect="1" noChangeArrowheads="1"/>
          </p:cNvPicPr>
          <p:nvPr/>
        </p:nvPicPr>
        <p:blipFill>
          <a:blip r:embed="rId2">
            <a:extLst>
              <a:ext uri="{28A0092B-C50C-407E-A947-70E740481C1C}">
                <a14:useLocalDpi xmlns:a14="http://schemas.microsoft.com/office/drawing/2010/main" val="0"/>
              </a:ext>
            </a:extLst>
          </a:blip>
          <a:srcRect l="59702" t="50182" r="22076" b="39119"/>
          <a:stretch>
            <a:fillRect/>
          </a:stretch>
        </p:blipFill>
        <p:spPr bwMode="auto">
          <a:xfrm>
            <a:off x="539750" y="3429000"/>
            <a:ext cx="2447925" cy="223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8074" name="Picture 12" descr="pic_254330"/>
          <p:cNvPicPr>
            <a:picLocks noChangeAspect="1" noChangeArrowheads="1"/>
          </p:cNvPicPr>
          <p:nvPr/>
        </p:nvPicPr>
        <p:blipFill>
          <a:blip r:embed="rId2">
            <a:extLst>
              <a:ext uri="{28A0092B-C50C-407E-A947-70E740481C1C}">
                <a14:useLocalDpi xmlns:a14="http://schemas.microsoft.com/office/drawing/2010/main" val="0"/>
              </a:ext>
            </a:extLst>
          </a:blip>
          <a:srcRect l="78371" t="38666" r="6244" b="50453"/>
          <a:stretch>
            <a:fillRect/>
          </a:stretch>
        </p:blipFill>
        <p:spPr bwMode="auto">
          <a:xfrm>
            <a:off x="3492500" y="3429000"/>
            <a:ext cx="2160588" cy="216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pli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5778" name="Rectangle 2"/>
          <p:cNvSpPr>
            <a:spLocks noGrp="1" noChangeArrowheads="1"/>
          </p:cNvSpPr>
          <p:nvPr>
            <p:ph type="title" idx="4294967295"/>
          </p:nvPr>
        </p:nvSpPr>
        <p:spPr>
          <a:xfrm>
            <a:off x="2339975" y="1052513"/>
            <a:ext cx="5041900" cy="720725"/>
          </a:xfrm>
        </p:spPr>
        <p:txBody>
          <a:bodyPr/>
          <a:lstStyle/>
          <a:p>
            <a:r>
              <a:rPr lang="en-US" altLang="zh-CN" sz="4500" b="1">
                <a:solidFill>
                  <a:srgbClr val="3333FF"/>
                </a:solidFill>
              </a:rPr>
              <a:t>FAMILY  RULES</a:t>
            </a:r>
          </a:p>
        </p:txBody>
      </p:sp>
      <p:pic>
        <p:nvPicPr>
          <p:cNvPr id="75780" name="Picture 4" descr="pic_254330"/>
          <p:cNvPicPr>
            <a:picLocks noChangeAspect="1" noChangeArrowheads="1"/>
          </p:cNvPicPr>
          <p:nvPr/>
        </p:nvPicPr>
        <p:blipFill>
          <a:blip r:embed="rId3">
            <a:extLst>
              <a:ext uri="{28A0092B-C50C-407E-A947-70E740481C1C}">
                <a14:useLocalDpi xmlns:a14="http://schemas.microsoft.com/office/drawing/2010/main" val="0"/>
              </a:ext>
            </a:extLst>
          </a:blip>
          <a:srcRect l="62796" t="38666" r="22076" b="50653"/>
          <a:stretch>
            <a:fillRect/>
          </a:stretch>
        </p:blipFill>
        <p:spPr bwMode="auto">
          <a:xfrm>
            <a:off x="2843213" y="1706563"/>
            <a:ext cx="3671887" cy="366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3" name="Text Box 5"/>
          <p:cNvSpPr txBox="1">
            <a:spLocks noChangeArrowheads="1"/>
          </p:cNvSpPr>
          <p:nvPr/>
        </p:nvSpPr>
        <p:spPr bwMode="auto">
          <a:xfrm>
            <a:off x="1619250" y="5445125"/>
            <a:ext cx="62642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b="1">
                <a:solidFill>
                  <a:schemeClr val="tx1"/>
                </a:solidFill>
                <a:latin typeface="Times New Roman" pitchFamily="18" charset="0"/>
                <a:ea typeface="宋体" pitchFamily="2" charset="-122"/>
              </a:defRPr>
            </a:lvl1pPr>
            <a:lvl2pPr marL="742950" indent="-285750" eaLnBrk="0" hangingPunct="0">
              <a:defRPr sz="3600" b="1">
                <a:solidFill>
                  <a:schemeClr val="tx1"/>
                </a:solidFill>
                <a:latin typeface="Times New Roman" pitchFamily="18" charset="0"/>
                <a:ea typeface="宋体" pitchFamily="2" charset="-122"/>
              </a:defRPr>
            </a:lvl2pPr>
            <a:lvl3pPr marL="1143000" indent="-228600" eaLnBrk="0" hangingPunct="0">
              <a:defRPr sz="3600" b="1">
                <a:solidFill>
                  <a:schemeClr val="tx1"/>
                </a:solidFill>
                <a:latin typeface="Times New Roman" pitchFamily="18" charset="0"/>
                <a:ea typeface="宋体" pitchFamily="2" charset="-122"/>
              </a:defRPr>
            </a:lvl3pPr>
            <a:lvl4pPr marL="1600200" indent="-228600" eaLnBrk="0" hangingPunct="0">
              <a:defRPr sz="3600" b="1">
                <a:solidFill>
                  <a:schemeClr val="tx1"/>
                </a:solidFill>
                <a:latin typeface="Times New Roman" pitchFamily="18" charset="0"/>
                <a:ea typeface="宋体" pitchFamily="2" charset="-122"/>
              </a:defRPr>
            </a:lvl4pPr>
            <a:lvl5pPr marL="2057400" indent="-228600" eaLnBrk="0" hangingPunct="0">
              <a:defRPr sz="36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6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6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6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600" b="1">
                <a:solidFill>
                  <a:schemeClr val="tx1"/>
                </a:solidFill>
                <a:latin typeface="Times New Roman" pitchFamily="18" charset="0"/>
                <a:ea typeface="宋体" pitchFamily="2" charset="-122"/>
              </a:defRPr>
            </a:lvl9pPr>
          </a:lstStyle>
          <a:p>
            <a:pPr eaLnBrk="1" hangingPunct="1">
              <a:spcBef>
                <a:spcPct val="50000"/>
              </a:spcBef>
            </a:pPr>
            <a:r>
              <a:rPr lang="en-US" altLang="zh-CN" sz="4000"/>
              <a:t>Don’t talk loudly at home.</a:t>
            </a:r>
          </a:p>
        </p:txBody>
      </p:sp>
      <p:sp>
        <p:nvSpPr>
          <p:cNvPr id="243716" name="Rectangle 4"/>
          <p:cNvSpPr>
            <a:spLocks noChangeArrowheads="1"/>
          </p:cNvSpPr>
          <p:nvPr/>
        </p:nvSpPr>
        <p:spPr bwMode="auto">
          <a:xfrm>
            <a:off x="539750" y="333375"/>
            <a:ext cx="3635375" cy="696913"/>
          </a:xfrm>
          <a:prstGeom prst="rect">
            <a:avLst/>
          </a:prstGeom>
          <a:noFill/>
          <a:ln>
            <a:noFill/>
          </a:ln>
          <a:effectLst/>
          <a:extLst>
            <a:ext uri="{909E8E84-426E-40DD-AFC4-6F175D3DCCD1}">
              <a14:hiddenFill xmlns:a14="http://schemas.microsoft.com/office/drawing/2010/main">
                <a:solidFill>
                  <a:srgbClr val="FFFFFF">
                    <a:alpha val="80000"/>
                  </a:srgbClr>
                </a:solidFill>
              </a14:hiddenFill>
            </a:ext>
            <a:ext uri="{91240B29-F687-4F45-9708-019B960494DF}">
              <a14:hiddenLine xmlns:a14="http://schemas.microsoft.com/office/drawing/2010/main" w="9525" algn="ctr">
                <a:solidFill>
                  <a:srgbClr val="CCFF33"/>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nSpc>
                <a:spcPct val="110000"/>
              </a:lnSpc>
            </a:pPr>
            <a:r>
              <a:rPr kumimoji="1" lang="en-US" altLang="zh-CN">
                <a:solidFill>
                  <a:srgbClr val="9900FF"/>
                </a:solidFill>
                <a:cs typeface="Times New Roman" pitchFamily="18" charset="0"/>
              </a:rPr>
              <a:t>Look and say</a:t>
            </a:r>
          </a:p>
        </p:txBody>
      </p:sp>
    </p:spTree>
  </p:cSld>
  <p:clrMapOvr>
    <a:masterClrMapping/>
  </p:clrMapOvr>
  <p:transition>
    <p:spli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8133"/>
                                        </p:tgtEl>
                                        <p:attrNameLst>
                                          <p:attrName>style.visibility</p:attrName>
                                        </p:attrNameLst>
                                      </p:cBhvr>
                                      <p:to>
                                        <p:strVal val="visible"/>
                                      </p:to>
                                    </p:set>
                                    <p:animEffect transition="in" filter="box(in)">
                                      <p:cBhvr>
                                        <p:cTn id="7" dur="500"/>
                                        <p:tgtEl>
                                          <p:spTgt spid="481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3" grpId="0"/>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6091" name="Text Box 11"/>
          <p:cNvSpPr txBox="1">
            <a:spLocks noChangeArrowheads="1"/>
          </p:cNvSpPr>
          <p:nvPr/>
        </p:nvSpPr>
        <p:spPr bwMode="auto">
          <a:xfrm>
            <a:off x="1187450" y="5535613"/>
            <a:ext cx="7272338" cy="701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sz="3600" b="1">
                <a:solidFill>
                  <a:schemeClr val="tx1"/>
                </a:solidFill>
                <a:latin typeface="Times New Roman" pitchFamily="18" charset="0"/>
                <a:ea typeface="宋体" pitchFamily="2" charset="-122"/>
              </a:defRPr>
            </a:lvl1pPr>
            <a:lvl2pPr marL="742950" indent="-285750" eaLnBrk="0" hangingPunct="0">
              <a:defRPr sz="3600" b="1">
                <a:solidFill>
                  <a:schemeClr val="tx1"/>
                </a:solidFill>
                <a:latin typeface="Times New Roman" pitchFamily="18" charset="0"/>
                <a:ea typeface="宋体" pitchFamily="2" charset="-122"/>
              </a:defRPr>
            </a:lvl2pPr>
            <a:lvl3pPr marL="1143000" indent="-228600" eaLnBrk="0" hangingPunct="0">
              <a:defRPr sz="3600" b="1">
                <a:solidFill>
                  <a:schemeClr val="tx1"/>
                </a:solidFill>
                <a:latin typeface="Times New Roman" pitchFamily="18" charset="0"/>
                <a:ea typeface="宋体" pitchFamily="2" charset="-122"/>
              </a:defRPr>
            </a:lvl3pPr>
            <a:lvl4pPr marL="1600200" indent="-228600" eaLnBrk="0" hangingPunct="0">
              <a:defRPr sz="3600" b="1">
                <a:solidFill>
                  <a:schemeClr val="tx1"/>
                </a:solidFill>
                <a:latin typeface="Times New Roman" pitchFamily="18" charset="0"/>
                <a:ea typeface="宋体" pitchFamily="2" charset="-122"/>
              </a:defRPr>
            </a:lvl4pPr>
            <a:lvl5pPr marL="2057400" indent="-228600" eaLnBrk="0" hangingPunct="0">
              <a:defRPr sz="36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6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6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6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600" b="1">
                <a:solidFill>
                  <a:schemeClr val="tx1"/>
                </a:solidFill>
                <a:latin typeface="Times New Roman" pitchFamily="18" charset="0"/>
                <a:ea typeface="宋体" pitchFamily="2" charset="-122"/>
              </a:defRPr>
            </a:lvl9pPr>
          </a:lstStyle>
          <a:p>
            <a:pPr eaLnBrk="1" hangingPunct="1">
              <a:spcBef>
                <a:spcPct val="50000"/>
              </a:spcBef>
            </a:pPr>
            <a:r>
              <a:rPr lang="en-US" altLang="zh-CN" sz="4000"/>
              <a:t>Don’t watch TV late at night.</a:t>
            </a:r>
          </a:p>
        </p:txBody>
      </p:sp>
      <p:pic>
        <p:nvPicPr>
          <p:cNvPr id="77829" name="Picture 12" descr="pic_254330"/>
          <p:cNvPicPr>
            <a:picLocks noChangeAspect="1" noChangeArrowheads="1"/>
          </p:cNvPicPr>
          <p:nvPr/>
        </p:nvPicPr>
        <p:blipFill>
          <a:blip r:embed="rId2">
            <a:extLst>
              <a:ext uri="{28A0092B-C50C-407E-A947-70E740481C1C}">
                <a14:useLocalDpi xmlns:a14="http://schemas.microsoft.com/office/drawing/2010/main" val="0"/>
              </a:ext>
            </a:extLst>
          </a:blip>
          <a:srcRect l="78371" t="38666" r="6244" b="50453"/>
          <a:stretch>
            <a:fillRect/>
          </a:stretch>
        </p:blipFill>
        <p:spPr bwMode="auto">
          <a:xfrm>
            <a:off x="2627313" y="1412875"/>
            <a:ext cx="3960812" cy="3960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7830" name="Rectangle 2"/>
          <p:cNvSpPr>
            <a:spLocks noChangeArrowheads="1"/>
          </p:cNvSpPr>
          <p:nvPr/>
        </p:nvSpPr>
        <p:spPr bwMode="auto">
          <a:xfrm>
            <a:off x="2193925" y="549275"/>
            <a:ext cx="5041900"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altLang="zh-CN" sz="4500">
                <a:solidFill>
                  <a:srgbClr val="3333FF"/>
                </a:solidFill>
                <a:latin typeface="Arial" pitchFamily="34" charset="0"/>
              </a:rPr>
              <a:t>FAMILY  RULES</a:t>
            </a:r>
          </a:p>
        </p:txBody>
      </p:sp>
    </p:spTree>
  </p:cSld>
  <p:clrMapOvr>
    <a:masterClrMapping/>
  </p:clrMapOvr>
  <p:transition>
    <p:spli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46091"/>
                                        </p:tgtEl>
                                        <p:attrNameLst>
                                          <p:attrName>style.visibility</p:attrName>
                                        </p:attrNameLst>
                                      </p:cBhvr>
                                      <p:to>
                                        <p:strVal val="visible"/>
                                      </p:to>
                                    </p:set>
                                    <p:anim calcmode="lin" valueType="num">
                                      <p:cBhvr>
                                        <p:cTn id="7" dur="500" fill="hold"/>
                                        <p:tgtEl>
                                          <p:spTgt spid="46091"/>
                                        </p:tgtEl>
                                        <p:attrNameLst>
                                          <p:attrName>ppt_x</p:attrName>
                                        </p:attrNameLst>
                                      </p:cBhvr>
                                      <p:tavLst>
                                        <p:tav tm="0">
                                          <p:val>
                                            <p:strVal val="#ppt_x-.2"/>
                                          </p:val>
                                        </p:tav>
                                        <p:tav tm="100000">
                                          <p:val>
                                            <p:strVal val="#ppt_x"/>
                                          </p:val>
                                        </p:tav>
                                      </p:tavLst>
                                    </p:anim>
                                    <p:anim calcmode="lin" valueType="num">
                                      <p:cBhvr>
                                        <p:cTn id="8" dur="500" fill="hold"/>
                                        <p:tgtEl>
                                          <p:spTgt spid="46091"/>
                                        </p:tgtEl>
                                        <p:attrNameLst>
                                          <p:attrName>ppt_y</p:attrName>
                                        </p:attrNameLst>
                                      </p:cBhvr>
                                      <p:tavLst>
                                        <p:tav tm="0">
                                          <p:val>
                                            <p:strVal val="#ppt_y"/>
                                          </p:val>
                                        </p:tav>
                                        <p:tav tm="100000">
                                          <p:val>
                                            <p:strVal val="#ppt_y"/>
                                          </p:val>
                                        </p:tav>
                                      </p:tavLst>
                                    </p:anim>
                                    <p:animEffect transition="in" filter="wipe(right)" prLst="gradientSize: 0.1">
                                      <p:cBhvr>
                                        <p:cTn id="9" dur="500"/>
                                        <p:tgtEl>
                                          <p:spTgt spid="460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91" grpId="0"/>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4041" name="Text Box 9"/>
          <p:cNvSpPr txBox="1">
            <a:spLocks noChangeArrowheads="1"/>
          </p:cNvSpPr>
          <p:nvPr/>
        </p:nvSpPr>
        <p:spPr bwMode="auto">
          <a:xfrm>
            <a:off x="2843213" y="5445125"/>
            <a:ext cx="4105275" cy="701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sz="3600" b="1">
                <a:solidFill>
                  <a:schemeClr val="tx1"/>
                </a:solidFill>
                <a:latin typeface="Times New Roman" pitchFamily="18" charset="0"/>
                <a:ea typeface="宋体" pitchFamily="2" charset="-122"/>
              </a:defRPr>
            </a:lvl1pPr>
            <a:lvl2pPr marL="742950" indent="-285750" eaLnBrk="0" hangingPunct="0">
              <a:defRPr sz="3600" b="1">
                <a:solidFill>
                  <a:schemeClr val="tx1"/>
                </a:solidFill>
                <a:latin typeface="Times New Roman" pitchFamily="18" charset="0"/>
                <a:ea typeface="宋体" pitchFamily="2" charset="-122"/>
              </a:defRPr>
            </a:lvl2pPr>
            <a:lvl3pPr marL="1143000" indent="-228600" eaLnBrk="0" hangingPunct="0">
              <a:defRPr sz="3600" b="1">
                <a:solidFill>
                  <a:schemeClr val="tx1"/>
                </a:solidFill>
                <a:latin typeface="Times New Roman" pitchFamily="18" charset="0"/>
                <a:ea typeface="宋体" pitchFamily="2" charset="-122"/>
              </a:defRPr>
            </a:lvl3pPr>
            <a:lvl4pPr marL="1600200" indent="-228600" eaLnBrk="0" hangingPunct="0">
              <a:defRPr sz="3600" b="1">
                <a:solidFill>
                  <a:schemeClr val="tx1"/>
                </a:solidFill>
                <a:latin typeface="Times New Roman" pitchFamily="18" charset="0"/>
                <a:ea typeface="宋体" pitchFamily="2" charset="-122"/>
              </a:defRPr>
            </a:lvl4pPr>
            <a:lvl5pPr marL="2057400" indent="-228600" eaLnBrk="0" hangingPunct="0">
              <a:defRPr sz="36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6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6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6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600" b="1">
                <a:solidFill>
                  <a:schemeClr val="tx1"/>
                </a:solidFill>
                <a:latin typeface="Times New Roman" pitchFamily="18" charset="0"/>
                <a:ea typeface="宋体" pitchFamily="2" charset="-122"/>
              </a:defRPr>
            </a:lvl9pPr>
          </a:lstStyle>
          <a:p>
            <a:pPr eaLnBrk="1" hangingPunct="1">
              <a:spcBef>
                <a:spcPct val="50000"/>
              </a:spcBef>
            </a:pPr>
            <a:r>
              <a:rPr lang="en-US" altLang="zh-CN" sz="4000"/>
              <a:t>Don’t eat in bed.</a:t>
            </a:r>
          </a:p>
        </p:txBody>
      </p:sp>
      <p:pic>
        <p:nvPicPr>
          <p:cNvPr id="78853" name="Picture 10" descr="pic_254330"/>
          <p:cNvPicPr>
            <a:picLocks noChangeAspect="1" noChangeArrowheads="1"/>
          </p:cNvPicPr>
          <p:nvPr/>
        </p:nvPicPr>
        <p:blipFill>
          <a:blip r:embed="rId2">
            <a:extLst>
              <a:ext uri="{28A0092B-C50C-407E-A947-70E740481C1C}">
                <a14:useLocalDpi xmlns:a14="http://schemas.microsoft.com/office/drawing/2010/main" val="0"/>
              </a:ext>
            </a:extLst>
          </a:blip>
          <a:srcRect l="59702" t="50182" r="22076" b="39119"/>
          <a:stretch>
            <a:fillRect/>
          </a:stretch>
        </p:blipFill>
        <p:spPr bwMode="auto">
          <a:xfrm>
            <a:off x="2987675" y="2133600"/>
            <a:ext cx="3384550" cy="280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854" name="Rectangle 2"/>
          <p:cNvSpPr>
            <a:spLocks noChangeArrowheads="1"/>
          </p:cNvSpPr>
          <p:nvPr/>
        </p:nvSpPr>
        <p:spPr bwMode="auto">
          <a:xfrm>
            <a:off x="2193925" y="549275"/>
            <a:ext cx="5041900"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altLang="zh-CN" sz="4500">
                <a:solidFill>
                  <a:srgbClr val="3333FF"/>
                </a:solidFill>
                <a:latin typeface="Arial" pitchFamily="34" charset="0"/>
              </a:rPr>
              <a:t>FAMILY  RULES</a:t>
            </a: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44041"/>
                                        </p:tgtEl>
                                        <p:attrNameLst>
                                          <p:attrName>style.visibility</p:attrName>
                                        </p:attrNameLst>
                                      </p:cBhvr>
                                      <p:to>
                                        <p:strVal val="visible"/>
                                      </p:to>
                                    </p:set>
                                    <p:anim calcmode="lin" valueType="num">
                                      <p:cBhvr>
                                        <p:cTn id="7" dur="500" fill="hold"/>
                                        <p:tgtEl>
                                          <p:spTgt spid="44041"/>
                                        </p:tgtEl>
                                        <p:attrNameLst>
                                          <p:attrName>ppt_x</p:attrName>
                                        </p:attrNameLst>
                                      </p:cBhvr>
                                      <p:tavLst>
                                        <p:tav tm="0">
                                          <p:val>
                                            <p:strVal val="#ppt_x-.2"/>
                                          </p:val>
                                        </p:tav>
                                        <p:tav tm="100000">
                                          <p:val>
                                            <p:strVal val="#ppt_x"/>
                                          </p:val>
                                        </p:tav>
                                      </p:tavLst>
                                    </p:anim>
                                    <p:anim calcmode="lin" valueType="num">
                                      <p:cBhvr>
                                        <p:cTn id="8" dur="500" fill="hold"/>
                                        <p:tgtEl>
                                          <p:spTgt spid="44041"/>
                                        </p:tgtEl>
                                        <p:attrNameLst>
                                          <p:attrName>ppt_y</p:attrName>
                                        </p:attrNameLst>
                                      </p:cBhvr>
                                      <p:tavLst>
                                        <p:tav tm="0">
                                          <p:val>
                                            <p:strVal val="#ppt_y"/>
                                          </p:val>
                                        </p:tav>
                                        <p:tav tm="100000">
                                          <p:val>
                                            <p:strVal val="#ppt_y"/>
                                          </p:val>
                                        </p:tav>
                                      </p:tavLst>
                                    </p:anim>
                                    <p:animEffect transition="in" filter="wipe(right)" prLst="gradientSize: 0.1">
                                      <p:cBhvr>
                                        <p:cTn id="9" dur="500"/>
                                        <p:tgtEl>
                                          <p:spTgt spid="440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41" grpId="0"/>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93" name="Text Box 9"/>
          <p:cNvSpPr txBox="1">
            <a:spLocks noChangeArrowheads="1"/>
          </p:cNvSpPr>
          <p:nvPr/>
        </p:nvSpPr>
        <p:spPr bwMode="auto">
          <a:xfrm>
            <a:off x="971550" y="5516563"/>
            <a:ext cx="7777163" cy="701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sz="3600" b="1">
                <a:solidFill>
                  <a:schemeClr val="tx1"/>
                </a:solidFill>
                <a:latin typeface="Times New Roman" pitchFamily="18" charset="0"/>
                <a:ea typeface="宋体" pitchFamily="2" charset="-122"/>
              </a:defRPr>
            </a:lvl1pPr>
            <a:lvl2pPr marL="742950" indent="-285750" eaLnBrk="0" hangingPunct="0">
              <a:defRPr sz="3600" b="1">
                <a:solidFill>
                  <a:schemeClr val="tx1"/>
                </a:solidFill>
                <a:latin typeface="Times New Roman" pitchFamily="18" charset="0"/>
                <a:ea typeface="宋体" pitchFamily="2" charset="-122"/>
              </a:defRPr>
            </a:lvl2pPr>
            <a:lvl3pPr marL="1143000" indent="-228600" eaLnBrk="0" hangingPunct="0">
              <a:defRPr sz="3600" b="1">
                <a:solidFill>
                  <a:schemeClr val="tx1"/>
                </a:solidFill>
                <a:latin typeface="Times New Roman" pitchFamily="18" charset="0"/>
                <a:ea typeface="宋体" pitchFamily="2" charset="-122"/>
              </a:defRPr>
            </a:lvl3pPr>
            <a:lvl4pPr marL="1600200" indent="-228600" eaLnBrk="0" hangingPunct="0">
              <a:defRPr sz="3600" b="1">
                <a:solidFill>
                  <a:schemeClr val="tx1"/>
                </a:solidFill>
                <a:latin typeface="Times New Roman" pitchFamily="18" charset="0"/>
                <a:ea typeface="宋体" pitchFamily="2" charset="-122"/>
              </a:defRPr>
            </a:lvl4pPr>
            <a:lvl5pPr marL="2057400" indent="-228600" eaLnBrk="0" hangingPunct="0">
              <a:defRPr sz="36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6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6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6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600" b="1">
                <a:solidFill>
                  <a:schemeClr val="tx1"/>
                </a:solidFill>
                <a:latin typeface="Times New Roman" pitchFamily="18" charset="0"/>
                <a:ea typeface="宋体" pitchFamily="2" charset="-122"/>
              </a:defRPr>
            </a:lvl9pPr>
          </a:lstStyle>
          <a:p>
            <a:pPr eaLnBrk="1" hangingPunct="1">
              <a:spcBef>
                <a:spcPct val="50000"/>
              </a:spcBef>
            </a:pPr>
            <a:r>
              <a:rPr lang="en-US" altLang="zh-CN" sz="4000"/>
              <a:t>Clean the bedroom on Saturdays.</a:t>
            </a:r>
          </a:p>
        </p:txBody>
      </p:sp>
      <p:pic>
        <p:nvPicPr>
          <p:cNvPr id="79877" name="Picture 10" descr="pic_254330"/>
          <p:cNvPicPr>
            <a:picLocks noChangeAspect="1" noChangeArrowheads="1"/>
          </p:cNvPicPr>
          <p:nvPr/>
        </p:nvPicPr>
        <p:blipFill>
          <a:blip r:embed="rId2">
            <a:extLst>
              <a:ext uri="{28A0092B-C50C-407E-A947-70E740481C1C}">
                <a14:useLocalDpi xmlns:a14="http://schemas.microsoft.com/office/drawing/2010/main" val="0"/>
              </a:ext>
            </a:extLst>
          </a:blip>
          <a:srcRect l="78693" t="50145" r="6949" b="39445"/>
          <a:stretch>
            <a:fillRect/>
          </a:stretch>
        </p:blipFill>
        <p:spPr bwMode="auto">
          <a:xfrm>
            <a:off x="3211513" y="1844675"/>
            <a:ext cx="3160712" cy="324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78" name="Rectangle 2"/>
          <p:cNvSpPr>
            <a:spLocks noChangeArrowheads="1"/>
          </p:cNvSpPr>
          <p:nvPr/>
        </p:nvSpPr>
        <p:spPr bwMode="auto">
          <a:xfrm>
            <a:off x="2193925" y="549275"/>
            <a:ext cx="5041900"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altLang="zh-CN" sz="4500">
                <a:solidFill>
                  <a:srgbClr val="3333FF"/>
                </a:solidFill>
                <a:latin typeface="Arial" pitchFamily="34" charset="0"/>
              </a:rPr>
              <a:t>FAMILY  RULES</a:t>
            </a: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41993"/>
                                        </p:tgtEl>
                                        <p:attrNameLst>
                                          <p:attrName>style.visibility</p:attrName>
                                        </p:attrNameLst>
                                      </p:cBhvr>
                                      <p:to>
                                        <p:strVal val="visible"/>
                                      </p:to>
                                    </p:set>
                                    <p:anim calcmode="lin" valueType="num">
                                      <p:cBhvr>
                                        <p:cTn id="7" dur="500" fill="hold"/>
                                        <p:tgtEl>
                                          <p:spTgt spid="41993"/>
                                        </p:tgtEl>
                                        <p:attrNameLst>
                                          <p:attrName>ppt_x</p:attrName>
                                        </p:attrNameLst>
                                      </p:cBhvr>
                                      <p:tavLst>
                                        <p:tav tm="0">
                                          <p:val>
                                            <p:strVal val="#ppt_x-.2"/>
                                          </p:val>
                                        </p:tav>
                                        <p:tav tm="100000">
                                          <p:val>
                                            <p:strVal val="#ppt_x"/>
                                          </p:val>
                                        </p:tav>
                                      </p:tavLst>
                                    </p:anim>
                                    <p:anim calcmode="lin" valueType="num">
                                      <p:cBhvr>
                                        <p:cTn id="8" dur="500" fill="hold"/>
                                        <p:tgtEl>
                                          <p:spTgt spid="41993"/>
                                        </p:tgtEl>
                                        <p:attrNameLst>
                                          <p:attrName>ppt_y</p:attrName>
                                        </p:attrNameLst>
                                      </p:cBhvr>
                                      <p:tavLst>
                                        <p:tav tm="0">
                                          <p:val>
                                            <p:strVal val="#ppt_y"/>
                                          </p:val>
                                        </p:tav>
                                        <p:tav tm="100000">
                                          <p:val>
                                            <p:strVal val="#ppt_y"/>
                                          </p:val>
                                        </p:tav>
                                      </p:tavLst>
                                    </p:anim>
                                    <p:animEffect transition="in" filter="wipe(right)" prLst="gradientSize: 0.1">
                                      <p:cBhvr>
                                        <p:cTn id="9" dur="500"/>
                                        <p:tgtEl>
                                          <p:spTgt spid="419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93" grpId="0"/>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45" name="Text Box 9"/>
          <p:cNvSpPr txBox="1">
            <a:spLocks noChangeArrowheads="1"/>
          </p:cNvSpPr>
          <p:nvPr/>
        </p:nvSpPr>
        <p:spPr bwMode="auto">
          <a:xfrm>
            <a:off x="1763713" y="5589588"/>
            <a:ext cx="6948487" cy="701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sz="3600" b="1">
                <a:solidFill>
                  <a:schemeClr val="tx1"/>
                </a:solidFill>
                <a:latin typeface="Times New Roman" pitchFamily="18" charset="0"/>
                <a:ea typeface="宋体" pitchFamily="2" charset="-122"/>
              </a:defRPr>
            </a:lvl1pPr>
            <a:lvl2pPr marL="742950" indent="-285750" eaLnBrk="0" hangingPunct="0">
              <a:defRPr sz="3600" b="1">
                <a:solidFill>
                  <a:schemeClr val="tx1"/>
                </a:solidFill>
                <a:latin typeface="Times New Roman" pitchFamily="18" charset="0"/>
                <a:ea typeface="宋体" pitchFamily="2" charset="-122"/>
              </a:defRPr>
            </a:lvl2pPr>
            <a:lvl3pPr marL="1143000" indent="-228600" eaLnBrk="0" hangingPunct="0">
              <a:defRPr sz="3600" b="1">
                <a:solidFill>
                  <a:schemeClr val="tx1"/>
                </a:solidFill>
                <a:latin typeface="Times New Roman" pitchFamily="18" charset="0"/>
                <a:ea typeface="宋体" pitchFamily="2" charset="-122"/>
              </a:defRPr>
            </a:lvl3pPr>
            <a:lvl4pPr marL="1600200" indent="-228600" eaLnBrk="0" hangingPunct="0">
              <a:defRPr sz="3600" b="1">
                <a:solidFill>
                  <a:schemeClr val="tx1"/>
                </a:solidFill>
                <a:latin typeface="Times New Roman" pitchFamily="18" charset="0"/>
                <a:ea typeface="宋体" pitchFamily="2" charset="-122"/>
              </a:defRPr>
            </a:lvl4pPr>
            <a:lvl5pPr marL="2057400" indent="-228600" eaLnBrk="0" hangingPunct="0">
              <a:defRPr sz="36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6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6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6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600" b="1">
                <a:solidFill>
                  <a:schemeClr val="tx1"/>
                </a:solidFill>
                <a:latin typeface="Times New Roman" pitchFamily="18" charset="0"/>
                <a:ea typeface="宋体" pitchFamily="2" charset="-122"/>
              </a:defRPr>
            </a:lvl9pPr>
          </a:lstStyle>
          <a:p>
            <a:pPr eaLnBrk="1" hangingPunct="1">
              <a:spcBef>
                <a:spcPct val="50000"/>
              </a:spcBef>
            </a:pPr>
            <a:r>
              <a:rPr lang="en-US" altLang="zh-CN" sz="4000"/>
              <a:t>Don’t get up late on Sundays.</a:t>
            </a:r>
          </a:p>
        </p:txBody>
      </p:sp>
      <p:pic>
        <p:nvPicPr>
          <p:cNvPr id="80901" name="Picture 10" descr="pic_254330"/>
          <p:cNvPicPr>
            <a:picLocks noChangeAspect="1" noChangeArrowheads="1"/>
          </p:cNvPicPr>
          <p:nvPr/>
        </p:nvPicPr>
        <p:blipFill>
          <a:blip r:embed="rId2">
            <a:extLst>
              <a:ext uri="{28A0092B-C50C-407E-A947-70E740481C1C}">
                <a14:useLocalDpi xmlns:a14="http://schemas.microsoft.com/office/drawing/2010/main" val="0"/>
              </a:ext>
            </a:extLst>
          </a:blip>
          <a:srcRect l="62820" t="61389" r="22076" b="27911"/>
          <a:stretch>
            <a:fillRect/>
          </a:stretch>
        </p:blipFill>
        <p:spPr bwMode="auto">
          <a:xfrm>
            <a:off x="3276600" y="1989138"/>
            <a:ext cx="3165475" cy="316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0902" name="Rectangle 2"/>
          <p:cNvSpPr>
            <a:spLocks noChangeArrowheads="1"/>
          </p:cNvSpPr>
          <p:nvPr/>
        </p:nvSpPr>
        <p:spPr bwMode="auto">
          <a:xfrm>
            <a:off x="2193925" y="549275"/>
            <a:ext cx="5041900"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altLang="zh-CN" sz="4500">
                <a:solidFill>
                  <a:srgbClr val="3333FF"/>
                </a:solidFill>
                <a:latin typeface="Arial" pitchFamily="34" charset="0"/>
              </a:rPr>
              <a:t>FAMILY  RULES</a:t>
            </a: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9945"/>
                                        </p:tgtEl>
                                        <p:attrNameLst>
                                          <p:attrName>style.visibility</p:attrName>
                                        </p:attrNameLst>
                                      </p:cBhvr>
                                      <p:to>
                                        <p:strVal val="visible"/>
                                      </p:to>
                                    </p:set>
                                    <p:anim calcmode="lin" valueType="num">
                                      <p:cBhvr>
                                        <p:cTn id="7" dur="500" fill="hold"/>
                                        <p:tgtEl>
                                          <p:spTgt spid="39945"/>
                                        </p:tgtEl>
                                        <p:attrNameLst>
                                          <p:attrName>ppt_x</p:attrName>
                                        </p:attrNameLst>
                                      </p:cBhvr>
                                      <p:tavLst>
                                        <p:tav tm="0">
                                          <p:val>
                                            <p:strVal val="#ppt_x-.2"/>
                                          </p:val>
                                        </p:tav>
                                        <p:tav tm="100000">
                                          <p:val>
                                            <p:strVal val="#ppt_x"/>
                                          </p:val>
                                        </p:tav>
                                      </p:tavLst>
                                    </p:anim>
                                    <p:anim calcmode="lin" valueType="num">
                                      <p:cBhvr>
                                        <p:cTn id="8" dur="500" fill="hold"/>
                                        <p:tgtEl>
                                          <p:spTgt spid="39945"/>
                                        </p:tgtEl>
                                        <p:attrNameLst>
                                          <p:attrName>ppt_y</p:attrName>
                                        </p:attrNameLst>
                                      </p:cBhvr>
                                      <p:tavLst>
                                        <p:tav tm="0">
                                          <p:val>
                                            <p:strVal val="#ppt_y"/>
                                          </p:val>
                                        </p:tav>
                                        <p:tav tm="100000">
                                          <p:val>
                                            <p:strVal val="#ppt_y"/>
                                          </p:val>
                                        </p:tav>
                                      </p:tavLst>
                                    </p:anim>
                                    <p:animEffect transition="in" filter="wipe(right)" prLst="gradientSize: 0.1">
                                      <p:cBhvr>
                                        <p:cTn id="9" dur="500"/>
                                        <p:tgtEl>
                                          <p:spTgt spid="399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5" grpId="0"/>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97" name="Text Box 9"/>
          <p:cNvSpPr txBox="1">
            <a:spLocks noChangeArrowheads="1"/>
          </p:cNvSpPr>
          <p:nvPr/>
        </p:nvSpPr>
        <p:spPr bwMode="auto">
          <a:xfrm>
            <a:off x="2051050" y="5516563"/>
            <a:ext cx="5905500" cy="701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sz="3600" b="1">
                <a:solidFill>
                  <a:schemeClr val="tx1"/>
                </a:solidFill>
                <a:latin typeface="Times New Roman" pitchFamily="18" charset="0"/>
                <a:ea typeface="宋体" pitchFamily="2" charset="-122"/>
              </a:defRPr>
            </a:lvl1pPr>
            <a:lvl2pPr marL="742950" indent="-285750" eaLnBrk="0" hangingPunct="0">
              <a:defRPr sz="3600" b="1">
                <a:solidFill>
                  <a:schemeClr val="tx1"/>
                </a:solidFill>
                <a:latin typeface="Times New Roman" pitchFamily="18" charset="0"/>
                <a:ea typeface="宋体" pitchFamily="2" charset="-122"/>
              </a:defRPr>
            </a:lvl2pPr>
            <a:lvl3pPr marL="1143000" indent="-228600" eaLnBrk="0" hangingPunct="0">
              <a:defRPr sz="3600" b="1">
                <a:solidFill>
                  <a:schemeClr val="tx1"/>
                </a:solidFill>
                <a:latin typeface="Times New Roman" pitchFamily="18" charset="0"/>
                <a:ea typeface="宋体" pitchFamily="2" charset="-122"/>
              </a:defRPr>
            </a:lvl3pPr>
            <a:lvl4pPr marL="1600200" indent="-228600" eaLnBrk="0" hangingPunct="0">
              <a:defRPr sz="3600" b="1">
                <a:solidFill>
                  <a:schemeClr val="tx1"/>
                </a:solidFill>
                <a:latin typeface="Times New Roman" pitchFamily="18" charset="0"/>
                <a:ea typeface="宋体" pitchFamily="2" charset="-122"/>
              </a:defRPr>
            </a:lvl4pPr>
            <a:lvl5pPr marL="2057400" indent="-228600" eaLnBrk="0" hangingPunct="0">
              <a:defRPr sz="36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6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6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6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600" b="1">
                <a:solidFill>
                  <a:schemeClr val="tx1"/>
                </a:solidFill>
                <a:latin typeface="Times New Roman" pitchFamily="18" charset="0"/>
                <a:ea typeface="宋体" pitchFamily="2" charset="-122"/>
              </a:defRPr>
            </a:lvl9pPr>
          </a:lstStyle>
          <a:p>
            <a:pPr eaLnBrk="1" hangingPunct="1">
              <a:spcBef>
                <a:spcPct val="50000"/>
              </a:spcBef>
            </a:pPr>
            <a:r>
              <a:rPr lang="en-US" altLang="zh-CN" sz="4000"/>
              <a:t>Don’t talk loudly at night.</a:t>
            </a:r>
          </a:p>
        </p:txBody>
      </p:sp>
      <p:pic>
        <p:nvPicPr>
          <p:cNvPr id="81925" name="Picture 10" descr="pic_254330"/>
          <p:cNvPicPr>
            <a:picLocks noChangeAspect="1" noChangeArrowheads="1"/>
          </p:cNvPicPr>
          <p:nvPr/>
        </p:nvPicPr>
        <p:blipFill>
          <a:blip r:embed="rId2">
            <a:extLst>
              <a:ext uri="{28A0092B-C50C-407E-A947-70E740481C1C}">
                <a14:useLocalDpi xmlns:a14="http://schemas.microsoft.com/office/drawing/2010/main" val="0"/>
              </a:ext>
            </a:extLst>
          </a:blip>
          <a:srcRect l="78702" t="61136" r="6540" b="28154"/>
          <a:stretch>
            <a:fillRect/>
          </a:stretch>
        </p:blipFill>
        <p:spPr bwMode="auto">
          <a:xfrm>
            <a:off x="3348038" y="1773238"/>
            <a:ext cx="3228975" cy="3313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26" name="Rectangle 2"/>
          <p:cNvSpPr>
            <a:spLocks noChangeArrowheads="1"/>
          </p:cNvSpPr>
          <p:nvPr/>
        </p:nvSpPr>
        <p:spPr bwMode="auto">
          <a:xfrm>
            <a:off x="2193925" y="549275"/>
            <a:ext cx="5041900"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altLang="zh-CN" sz="4500">
                <a:solidFill>
                  <a:srgbClr val="3333FF"/>
                </a:solidFill>
                <a:latin typeface="Arial" pitchFamily="34" charset="0"/>
              </a:rPr>
              <a:t>FAMILY  RULES</a:t>
            </a: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7897"/>
                                        </p:tgtEl>
                                        <p:attrNameLst>
                                          <p:attrName>style.visibility</p:attrName>
                                        </p:attrNameLst>
                                      </p:cBhvr>
                                      <p:to>
                                        <p:strVal val="visible"/>
                                      </p:to>
                                    </p:set>
                                    <p:anim calcmode="lin" valueType="num">
                                      <p:cBhvr>
                                        <p:cTn id="7" dur="500" fill="hold"/>
                                        <p:tgtEl>
                                          <p:spTgt spid="37897"/>
                                        </p:tgtEl>
                                        <p:attrNameLst>
                                          <p:attrName>ppt_x</p:attrName>
                                        </p:attrNameLst>
                                      </p:cBhvr>
                                      <p:tavLst>
                                        <p:tav tm="0">
                                          <p:val>
                                            <p:strVal val="#ppt_x-.2"/>
                                          </p:val>
                                        </p:tav>
                                        <p:tav tm="100000">
                                          <p:val>
                                            <p:strVal val="#ppt_x"/>
                                          </p:val>
                                        </p:tav>
                                      </p:tavLst>
                                    </p:anim>
                                    <p:anim calcmode="lin" valueType="num">
                                      <p:cBhvr>
                                        <p:cTn id="8" dur="500" fill="hold"/>
                                        <p:tgtEl>
                                          <p:spTgt spid="37897"/>
                                        </p:tgtEl>
                                        <p:attrNameLst>
                                          <p:attrName>ppt_y</p:attrName>
                                        </p:attrNameLst>
                                      </p:cBhvr>
                                      <p:tavLst>
                                        <p:tav tm="0">
                                          <p:val>
                                            <p:strVal val="#ppt_y"/>
                                          </p:val>
                                        </p:tav>
                                        <p:tav tm="100000">
                                          <p:val>
                                            <p:strVal val="#ppt_y"/>
                                          </p:val>
                                        </p:tav>
                                      </p:tavLst>
                                    </p:anim>
                                    <p:animEffect transition="in" filter="wipe(right)" prLst="gradientSize: 0.1">
                                      <p:cBhvr>
                                        <p:cTn id="9" dur="500"/>
                                        <p:tgtEl>
                                          <p:spTgt spid="378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7" grpId="0"/>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1380" name="Text Box 4"/>
          <p:cNvSpPr txBox="1">
            <a:spLocks noChangeArrowheads="1"/>
          </p:cNvSpPr>
          <p:nvPr/>
        </p:nvSpPr>
        <p:spPr bwMode="auto">
          <a:xfrm>
            <a:off x="4716463" y="981075"/>
            <a:ext cx="32004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a:solidFill>
                  <a:srgbClr val="3333FF"/>
                </a:solidFill>
                <a:latin typeface="Arial" pitchFamily="34" charset="0"/>
              </a:rPr>
              <a:t>课时重点回顾</a:t>
            </a:r>
          </a:p>
        </p:txBody>
      </p:sp>
      <p:sp>
        <p:nvSpPr>
          <p:cNvPr id="101381" name="WordArt 5"/>
          <p:cNvSpPr>
            <a:spLocks noChangeArrowheads="1" noChangeShapeType="1" noTextEdit="1"/>
          </p:cNvSpPr>
          <p:nvPr/>
        </p:nvSpPr>
        <p:spPr bwMode="auto">
          <a:xfrm>
            <a:off x="971550" y="909638"/>
            <a:ext cx="3313113" cy="647700"/>
          </a:xfrm>
          <a:prstGeom prst="rect">
            <a:avLst/>
          </a:prstGeom>
        </p:spPr>
        <p:txBody>
          <a:bodyPr wrap="none" fromWordArt="1">
            <a:prstTxWarp prst="textPlain">
              <a:avLst>
                <a:gd name="adj" fmla="val 50000"/>
              </a:avLst>
            </a:prstTxWarp>
          </a:bodyPr>
          <a:lstStyle/>
          <a:p>
            <a:pPr algn="ctr"/>
            <a:r>
              <a:rPr lang="en-US" altLang="zh-CN" kern="1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Times New Roman"/>
                <a:cs typeface="Times New Roman"/>
              </a:rPr>
              <a:t>Review</a:t>
            </a:r>
            <a:endParaRPr lang="zh-CN" altLang="en-US" kern="1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Times New Roman"/>
              <a:cs typeface="Times New Roman"/>
            </a:endParaRPr>
          </a:p>
        </p:txBody>
      </p:sp>
      <p:sp>
        <p:nvSpPr>
          <p:cNvPr id="101382" name="Text Box 6"/>
          <p:cNvSpPr txBox="1">
            <a:spLocks noChangeArrowheads="1"/>
          </p:cNvSpPr>
          <p:nvPr/>
        </p:nvSpPr>
        <p:spPr bwMode="auto">
          <a:xfrm>
            <a:off x="323850" y="1700213"/>
            <a:ext cx="8569325" cy="4044950"/>
          </a:xfrm>
          <a:prstGeom prst="rect">
            <a:avLst/>
          </a:prstGeom>
          <a:noFill/>
          <a:ln>
            <a:noFill/>
          </a:ln>
          <a:effectLst/>
          <a:extLst>
            <a:ext uri="{909E8E84-426E-40DD-AFC4-6F175D3DCCD1}">
              <a14:hiddenFill xmlns:a14="http://schemas.microsoft.com/office/drawing/2010/main">
                <a:solidFill>
                  <a:srgbClr val="CCFF33"/>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nSpc>
                <a:spcPct val="120000"/>
              </a:lnSpc>
            </a:pPr>
            <a:r>
              <a:rPr lang="en-US" altLang="zh-CN"/>
              <a:t>do the dishes after dinner, go out on school nights, too bad, have to be home by ten o’clock, have so many rules, do one’s homework after school, practice one’s guitar before dinner, clean one’s room, every weekend, watch TV after school </a:t>
            </a:r>
            <a:endParaRPr lang="zh-CN" alt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42" name="Text Box 6"/>
          <p:cNvSpPr txBox="1">
            <a:spLocks noChangeArrowheads="1"/>
          </p:cNvSpPr>
          <p:nvPr/>
        </p:nvSpPr>
        <p:spPr bwMode="auto">
          <a:xfrm>
            <a:off x="1344613" y="1714500"/>
            <a:ext cx="65405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b="1">
                <a:solidFill>
                  <a:schemeClr val="tx1"/>
                </a:solidFill>
                <a:latin typeface="Times New Roman" pitchFamily="18" charset="0"/>
                <a:ea typeface="宋体" pitchFamily="2" charset="-122"/>
              </a:defRPr>
            </a:lvl1pPr>
            <a:lvl2pPr marL="742950" indent="-285750" eaLnBrk="0" hangingPunct="0">
              <a:defRPr sz="3600" b="1">
                <a:solidFill>
                  <a:schemeClr val="tx1"/>
                </a:solidFill>
                <a:latin typeface="Times New Roman" pitchFamily="18" charset="0"/>
                <a:ea typeface="宋体" pitchFamily="2" charset="-122"/>
              </a:defRPr>
            </a:lvl2pPr>
            <a:lvl3pPr marL="1143000" indent="-228600" eaLnBrk="0" hangingPunct="0">
              <a:defRPr sz="3600" b="1">
                <a:solidFill>
                  <a:schemeClr val="tx1"/>
                </a:solidFill>
                <a:latin typeface="Times New Roman" pitchFamily="18" charset="0"/>
                <a:ea typeface="宋体" pitchFamily="2" charset="-122"/>
              </a:defRPr>
            </a:lvl3pPr>
            <a:lvl4pPr marL="1600200" indent="-228600" eaLnBrk="0" hangingPunct="0">
              <a:defRPr sz="3600" b="1">
                <a:solidFill>
                  <a:schemeClr val="tx1"/>
                </a:solidFill>
                <a:latin typeface="Times New Roman" pitchFamily="18" charset="0"/>
                <a:ea typeface="宋体" pitchFamily="2" charset="-122"/>
              </a:defRPr>
            </a:lvl4pPr>
            <a:lvl5pPr marL="2057400" indent="-228600" eaLnBrk="0" hangingPunct="0">
              <a:defRPr sz="36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6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6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6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600" b="1">
                <a:solidFill>
                  <a:schemeClr val="tx1"/>
                </a:solidFill>
                <a:latin typeface="Times New Roman" pitchFamily="18" charset="0"/>
                <a:ea typeface="宋体" pitchFamily="2" charset="-122"/>
              </a:defRPr>
            </a:lvl9pPr>
          </a:lstStyle>
          <a:p>
            <a:pPr eaLnBrk="1" hangingPunct="1">
              <a:spcBef>
                <a:spcPct val="50000"/>
              </a:spcBef>
            </a:pPr>
            <a:r>
              <a:rPr lang="en-US" altLang="zh-CN"/>
              <a:t>1. Don’t arrive late for class.</a:t>
            </a:r>
          </a:p>
        </p:txBody>
      </p:sp>
      <p:sp>
        <p:nvSpPr>
          <p:cNvPr id="14343" name="Text Box 7"/>
          <p:cNvSpPr txBox="1">
            <a:spLocks noChangeArrowheads="1"/>
          </p:cNvSpPr>
          <p:nvPr/>
        </p:nvSpPr>
        <p:spPr bwMode="auto">
          <a:xfrm>
            <a:off x="1344613" y="2625725"/>
            <a:ext cx="73310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b="1">
                <a:solidFill>
                  <a:schemeClr val="tx1"/>
                </a:solidFill>
                <a:latin typeface="Times New Roman" pitchFamily="18" charset="0"/>
                <a:ea typeface="宋体" pitchFamily="2" charset="-122"/>
              </a:defRPr>
            </a:lvl1pPr>
            <a:lvl2pPr marL="742950" indent="-285750" eaLnBrk="0" hangingPunct="0">
              <a:defRPr sz="3600" b="1">
                <a:solidFill>
                  <a:schemeClr val="tx1"/>
                </a:solidFill>
                <a:latin typeface="Times New Roman" pitchFamily="18" charset="0"/>
                <a:ea typeface="宋体" pitchFamily="2" charset="-122"/>
              </a:defRPr>
            </a:lvl2pPr>
            <a:lvl3pPr marL="1143000" indent="-228600" eaLnBrk="0" hangingPunct="0">
              <a:defRPr sz="3600" b="1">
                <a:solidFill>
                  <a:schemeClr val="tx1"/>
                </a:solidFill>
                <a:latin typeface="Times New Roman" pitchFamily="18" charset="0"/>
                <a:ea typeface="宋体" pitchFamily="2" charset="-122"/>
              </a:defRPr>
            </a:lvl3pPr>
            <a:lvl4pPr marL="1600200" indent="-228600" eaLnBrk="0" hangingPunct="0">
              <a:defRPr sz="3600" b="1">
                <a:solidFill>
                  <a:schemeClr val="tx1"/>
                </a:solidFill>
                <a:latin typeface="Times New Roman" pitchFamily="18" charset="0"/>
                <a:ea typeface="宋体" pitchFamily="2" charset="-122"/>
              </a:defRPr>
            </a:lvl4pPr>
            <a:lvl5pPr marL="2057400" indent="-228600" eaLnBrk="0" hangingPunct="0">
              <a:defRPr sz="36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6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6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6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600" b="1">
                <a:solidFill>
                  <a:schemeClr val="tx1"/>
                </a:solidFill>
                <a:latin typeface="Times New Roman" pitchFamily="18" charset="0"/>
                <a:ea typeface="宋体" pitchFamily="2" charset="-122"/>
              </a:defRPr>
            </a:lvl9pPr>
          </a:lstStyle>
          <a:p>
            <a:pPr eaLnBrk="1" hangingPunct="1">
              <a:spcBef>
                <a:spcPct val="50000"/>
              </a:spcBef>
            </a:pPr>
            <a:r>
              <a:rPr lang="en-US" altLang="zh-CN"/>
              <a:t>2. Don’t run in the hallways.</a:t>
            </a:r>
          </a:p>
        </p:txBody>
      </p:sp>
      <p:sp>
        <p:nvSpPr>
          <p:cNvPr id="14344" name="Text Box 8"/>
          <p:cNvSpPr txBox="1">
            <a:spLocks noChangeArrowheads="1"/>
          </p:cNvSpPr>
          <p:nvPr/>
        </p:nvSpPr>
        <p:spPr bwMode="auto">
          <a:xfrm>
            <a:off x="1366838" y="3575050"/>
            <a:ext cx="615473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b="1">
                <a:solidFill>
                  <a:schemeClr val="tx1"/>
                </a:solidFill>
                <a:latin typeface="Times New Roman" pitchFamily="18" charset="0"/>
                <a:ea typeface="宋体" pitchFamily="2" charset="-122"/>
              </a:defRPr>
            </a:lvl1pPr>
            <a:lvl2pPr marL="742950" indent="-285750" eaLnBrk="0" hangingPunct="0">
              <a:defRPr sz="3600" b="1">
                <a:solidFill>
                  <a:schemeClr val="tx1"/>
                </a:solidFill>
                <a:latin typeface="Times New Roman" pitchFamily="18" charset="0"/>
                <a:ea typeface="宋体" pitchFamily="2" charset="-122"/>
              </a:defRPr>
            </a:lvl2pPr>
            <a:lvl3pPr marL="1143000" indent="-228600" eaLnBrk="0" hangingPunct="0">
              <a:defRPr sz="3600" b="1">
                <a:solidFill>
                  <a:schemeClr val="tx1"/>
                </a:solidFill>
                <a:latin typeface="Times New Roman" pitchFamily="18" charset="0"/>
                <a:ea typeface="宋体" pitchFamily="2" charset="-122"/>
              </a:defRPr>
            </a:lvl3pPr>
            <a:lvl4pPr marL="1600200" indent="-228600" eaLnBrk="0" hangingPunct="0">
              <a:defRPr sz="3600" b="1">
                <a:solidFill>
                  <a:schemeClr val="tx1"/>
                </a:solidFill>
                <a:latin typeface="Times New Roman" pitchFamily="18" charset="0"/>
                <a:ea typeface="宋体" pitchFamily="2" charset="-122"/>
              </a:defRPr>
            </a:lvl4pPr>
            <a:lvl5pPr marL="2057400" indent="-228600" eaLnBrk="0" hangingPunct="0">
              <a:defRPr sz="36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6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6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6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600" b="1">
                <a:solidFill>
                  <a:schemeClr val="tx1"/>
                </a:solidFill>
                <a:latin typeface="Times New Roman" pitchFamily="18" charset="0"/>
                <a:ea typeface="宋体" pitchFamily="2" charset="-122"/>
              </a:defRPr>
            </a:lvl9pPr>
          </a:lstStyle>
          <a:p>
            <a:pPr eaLnBrk="1" hangingPunct="1">
              <a:spcBef>
                <a:spcPct val="50000"/>
              </a:spcBef>
            </a:pPr>
            <a:r>
              <a:rPr lang="en-US" altLang="zh-CN"/>
              <a:t>3. Don’t eat in the classroom.</a:t>
            </a:r>
          </a:p>
        </p:txBody>
      </p:sp>
      <p:sp>
        <p:nvSpPr>
          <p:cNvPr id="14345" name="Text Box 9"/>
          <p:cNvSpPr txBox="1">
            <a:spLocks noChangeArrowheads="1"/>
          </p:cNvSpPr>
          <p:nvPr/>
        </p:nvSpPr>
        <p:spPr bwMode="auto">
          <a:xfrm>
            <a:off x="1317625" y="4357688"/>
            <a:ext cx="6611938"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b="1">
                <a:solidFill>
                  <a:schemeClr val="tx1"/>
                </a:solidFill>
                <a:latin typeface="Times New Roman" pitchFamily="18" charset="0"/>
                <a:ea typeface="宋体" pitchFamily="2" charset="-122"/>
              </a:defRPr>
            </a:lvl1pPr>
            <a:lvl2pPr marL="742950" indent="-285750" eaLnBrk="0" hangingPunct="0">
              <a:defRPr sz="3600" b="1">
                <a:solidFill>
                  <a:schemeClr val="tx1"/>
                </a:solidFill>
                <a:latin typeface="Times New Roman" pitchFamily="18" charset="0"/>
                <a:ea typeface="宋体" pitchFamily="2" charset="-122"/>
              </a:defRPr>
            </a:lvl2pPr>
            <a:lvl3pPr marL="1143000" indent="-228600" eaLnBrk="0" hangingPunct="0">
              <a:defRPr sz="3600" b="1">
                <a:solidFill>
                  <a:schemeClr val="tx1"/>
                </a:solidFill>
                <a:latin typeface="Times New Roman" pitchFamily="18" charset="0"/>
                <a:ea typeface="宋体" pitchFamily="2" charset="-122"/>
              </a:defRPr>
            </a:lvl3pPr>
            <a:lvl4pPr marL="1600200" indent="-228600" eaLnBrk="0" hangingPunct="0">
              <a:defRPr sz="3600" b="1">
                <a:solidFill>
                  <a:schemeClr val="tx1"/>
                </a:solidFill>
                <a:latin typeface="Times New Roman" pitchFamily="18" charset="0"/>
                <a:ea typeface="宋体" pitchFamily="2" charset="-122"/>
              </a:defRPr>
            </a:lvl4pPr>
            <a:lvl5pPr marL="2057400" indent="-228600" eaLnBrk="0" hangingPunct="0">
              <a:defRPr sz="36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6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6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6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600" b="1">
                <a:solidFill>
                  <a:schemeClr val="tx1"/>
                </a:solidFill>
                <a:latin typeface="Times New Roman" pitchFamily="18" charset="0"/>
                <a:ea typeface="宋体" pitchFamily="2" charset="-122"/>
              </a:defRPr>
            </a:lvl9pPr>
          </a:lstStyle>
          <a:p>
            <a:pPr eaLnBrk="1" hangingPunct="1"/>
            <a:r>
              <a:rPr lang="en-US" altLang="zh-CN"/>
              <a:t>4. Don’t listen to music in the           </a:t>
            </a:r>
          </a:p>
          <a:p>
            <a:pPr eaLnBrk="1" hangingPunct="1"/>
            <a:r>
              <a:rPr lang="en-US" altLang="zh-CN"/>
              <a:t>    classrooms or the hallways.</a:t>
            </a:r>
          </a:p>
        </p:txBody>
      </p:sp>
      <p:sp>
        <p:nvSpPr>
          <p:cNvPr id="14346" name="Text Box 10"/>
          <p:cNvSpPr txBox="1">
            <a:spLocks noChangeArrowheads="1"/>
          </p:cNvSpPr>
          <p:nvPr/>
        </p:nvSpPr>
        <p:spPr bwMode="auto">
          <a:xfrm>
            <a:off x="1357313" y="5641975"/>
            <a:ext cx="53276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b="1">
                <a:solidFill>
                  <a:schemeClr val="tx1"/>
                </a:solidFill>
                <a:latin typeface="Times New Roman" pitchFamily="18" charset="0"/>
                <a:ea typeface="宋体" pitchFamily="2" charset="-122"/>
              </a:defRPr>
            </a:lvl1pPr>
            <a:lvl2pPr marL="742950" indent="-285750" eaLnBrk="0" hangingPunct="0">
              <a:defRPr sz="3600" b="1">
                <a:solidFill>
                  <a:schemeClr val="tx1"/>
                </a:solidFill>
                <a:latin typeface="Times New Roman" pitchFamily="18" charset="0"/>
                <a:ea typeface="宋体" pitchFamily="2" charset="-122"/>
              </a:defRPr>
            </a:lvl2pPr>
            <a:lvl3pPr marL="1143000" indent="-228600" eaLnBrk="0" hangingPunct="0">
              <a:defRPr sz="3600" b="1">
                <a:solidFill>
                  <a:schemeClr val="tx1"/>
                </a:solidFill>
                <a:latin typeface="Times New Roman" pitchFamily="18" charset="0"/>
                <a:ea typeface="宋体" pitchFamily="2" charset="-122"/>
              </a:defRPr>
            </a:lvl3pPr>
            <a:lvl4pPr marL="1600200" indent="-228600" eaLnBrk="0" hangingPunct="0">
              <a:defRPr sz="3600" b="1">
                <a:solidFill>
                  <a:schemeClr val="tx1"/>
                </a:solidFill>
                <a:latin typeface="Times New Roman" pitchFamily="18" charset="0"/>
                <a:ea typeface="宋体" pitchFamily="2" charset="-122"/>
              </a:defRPr>
            </a:lvl4pPr>
            <a:lvl5pPr marL="2057400" indent="-228600" eaLnBrk="0" hangingPunct="0">
              <a:defRPr sz="36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6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6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6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600" b="1">
                <a:solidFill>
                  <a:schemeClr val="tx1"/>
                </a:solidFill>
                <a:latin typeface="Times New Roman" pitchFamily="18" charset="0"/>
                <a:ea typeface="宋体" pitchFamily="2" charset="-122"/>
              </a:defRPr>
            </a:lvl9pPr>
          </a:lstStyle>
          <a:p>
            <a:pPr eaLnBrk="1" hangingPunct="1">
              <a:spcBef>
                <a:spcPct val="50000"/>
              </a:spcBef>
            </a:pPr>
            <a:r>
              <a:rPr lang="en-US" altLang="zh-CN"/>
              <a:t>5. Don’t fight.</a:t>
            </a:r>
          </a:p>
        </p:txBody>
      </p:sp>
      <p:pic>
        <p:nvPicPr>
          <p:cNvPr id="14347" name="Picture 11" descr="45"/>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468313" y="3860800"/>
            <a:ext cx="777875" cy="172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8" name="Picture 12" descr="y076"/>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323850" y="5300663"/>
            <a:ext cx="973138" cy="1081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50" name="Picture 14" descr="y008"/>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485775" y="2651125"/>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51" name="Picture 15" descr="7_6"/>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573088" y="3643313"/>
            <a:ext cx="4794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52" name="Picture 16" descr="31clock007"/>
          <p:cNvPicPr>
            <a:picLocks noChangeAspect="1" noChangeArrowheads="1" noCrop="1"/>
          </p:cNvPicPr>
          <p:nvPr/>
        </p:nvPicPr>
        <p:blipFill>
          <a:blip r:embed="rId6">
            <a:extLst>
              <a:ext uri="{28A0092B-C50C-407E-A947-70E740481C1C}">
                <a14:useLocalDpi xmlns:a14="http://schemas.microsoft.com/office/drawing/2010/main" val="0"/>
              </a:ext>
            </a:extLst>
          </a:blip>
          <a:srcRect/>
          <a:stretch>
            <a:fillRect/>
          </a:stretch>
        </p:blipFill>
        <p:spPr bwMode="auto">
          <a:xfrm>
            <a:off x="544513" y="175736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958" name="Text Box 5"/>
          <p:cNvSpPr txBox="1">
            <a:spLocks noChangeArrowheads="1"/>
          </p:cNvSpPr>
          <p:nvPr/>
        </p:nvSpPr>
        <p:spPr bwMode="auto">
          <a:xfrm>
            <a:off x="971550" y="915988"/>
            <a:ext cx="69151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b="1">
                <a:solidFill>
                  <a:schemeClr val="tx1"/>
                </a:solidFill>
                <a:latin typeface="Times New Roman" pitchFamily="18" charset="0"/>
                <a:ea typeface="宋体" pitchFamily="2" charset="-122"/>
              </a:defRPr>
            </a:lvl1pPr>
            <a:lvl2pPr marL="742950" indent="-285750" eaLnBrk="0" hangingPunct="0">
              <a:defRPr sz="3600" b="1">
                <a:solidFill>
                  <a:schemeClr val="tx1"/>
                </a:solidFill>
                <a:latin typeface="Times New Roman" pitchFamily="18" charset="0"/>
                <a:ea typeface="宋体" pitchFamily="2" charset="-122"/>
              </a:defRPr>
            </a:lvl2pPr>
            <a:lvl3pPr marL="1143000" indent="-228600" eaLnBrk="0" hangingPunct="0">
              <a:defRPr sz="3600" b="1">
                <a:solidFill>
                  <a:schemeClr val="tx1"/>
                </a:solidFill>
                <a:latin typeface="Times New Roman" pitchFamily="18" charset="0"/>
                <a:ea typeface="宋体" pitchFamily="2" charset="-122"/>
              </a:defRPr>
            </a:lvl3pPr>
            <a:lvl4pPr marL="1600200" indent="-228600" eaLnBrk="0" hangingPunct="0">
              <a:defRPr sz="3600" b="1">
                <a:solidFill>
                  <a:schemeClr val="tx1"/>
                </a:solidFill>
                <a:latin typeface="Times New Roman" pitchFamily="18" charset="0"/>
                <a:ea typeface="宋体" pitchFamily="2" charset="-122"/>
              </a:defRPr>
            </a:lvl4pPr>
            <a:lvl5pPr marL="2057400" indent="-228600" eaLnBrk="0" hangingPunct="0">
              <a:defRPr sz="36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6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6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6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600" b="1">
                <a:solidFill>
                  <a:schemeClr val="tx1"/>
                </a:solidFill>
                <a:latin typeface="Times New Roman" pitchFamily="18" charset="0"/>
                <a:ea typeface="宋体" pitchFamily="2" charset="-122"/>
              </a:defRPr>
            </a:lvl9pPr>
          </a:lstStyle>
          <a:p>
            <a:pPr eaLnBrk="1" hangingPunct="1"/>
            <a:r>
              <a:rPr lang="en-US" altLang="zh-CN">
                <a:solidFill>
                  <a:srgbClr val="3333FF"/>
                </a:solidFill>
              </a:rPr>
              <a:t>What are the rules at your school?</a:t>
            </a:r>
          </a:p>
        </p:txBody>
      </p:sp>
      <p:pic>
        <p:nvPicPr>
          <p:cNvPr id="82959" name="Picture 15" descr="review"/>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43213" y="0"/>
            <a:ext cx="3097212" cy="10620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14352"/>
                                        </p:tgtEl>
                                        <p:attrNameLst>
                                          <p:attrName>style.visibility</p:attrName>
                                        </p:attrNameLst>
                                      </p:cBhvr>
                                      <p:to>
                                        <p:strVal val="visible"/>
                                      </p:to>
                                    </p:set>
                                    <p:animEffect transition="in" filter="box(in)">
                                      <p:cBhvr>
                                        <p:cTn id="7" dur="500"/>
                                        <p:tgtEl>
                                          <p:spTgt spid="1435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4342"/>
                                        </p:tgtEl>
                                        <p:attrNameLst>
                                          <p:attrName>style.visibility</p:attrName>
                                        </p:attrNameLst>
                                      </p:cBhvr>
                                      <p:to>
                                        <p:strVal val="visible"/>
                                      </p:to>
                                    </p:set>
                                    <p:animEffect transition="in" filter="box(in)">
                                      <p:cBhvr>
                                        <p:cTn id="12" dur="500"/>
                                        <p:tgtEl>
                                          <p:spTgt spid="1434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nodeType="clickEffect">
                                  <p:stCondLst>
                                    <p:cond delay="0"/>
                                  </p:stCondLst>
                                  <p:childTnLst>
                                    <p:set>
                                      <p:cBhvr>
                                        <p:cTn id="16" dur="1" fill="hold">
                                          <p:stCondLst>
                                            <p:cond delay="0"/>
                                          </p:stCondLst>
                                        </p:cTn>
                                        <p:tgtEl>
                                          <p:spTgt spid="14350"/>
                                        </p:tgtEl>
                                        <p:attrNameLst>
                                          <p:attrName>style.visibility</p:attrName>
                                        </p:attrNameLst>
                                      </p:cBhvr>
                                      <p:to>
                                        <p:strVal val="visible"/>
                                      </p:to>
                                    </p:set>
                                    <p:animEffect transition="in" filter="box(in)">
                                      <p:cBhvr>
                                        <p:cTn id="17" dur="500"/>
                                        <p:tgtEl>
                                          <p:spTgt spid="1435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4343"/>
                                        </p:tgtEl>
                                        <p:attrNameLst>
                                          <p:attrName>style.visibility</p:attrName>
                                        </p:attrNameLst>
                                      </p:cBhvr>
                                      <p:to>
                                        <p:strVal val="visible"/>
                                      </p:to>
                                    </p:set>
                                    <p:animEffect transition="in" filter="box(in)">
                                      <p:cBhvr>
                                        <p:cTn id="22" dur="500"/>
                                        <p:tgtEl>
                                          <p:spTgt spid="14343"/>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nodeType="clickEffect">
                                  <p:stCondLst>
                                    <p:cond delay="0"/>
                                  </p:stCondLst>
                                  <p:childTnLst>
                                    <p:set>
                                      <p:cBhvr>
                                        <p:cTn id="26" dur="1" fill="hold">
                                          <p:stCondLst>
                                            <p:cond delay="0"/>
                                          </p:stCondLst>
                                        </p:cTn>
                                        <p:tgtEl>
                                          <p:spTgt spid="14351"/>
                                        </p:tgtEl>
                                        <p:attrNameLst>
                                          <p:attrName>style.visibility</p:attrName>
                                        </p:attrNameLst>
                                      </p:cBhvr>
                                      <p:to>
                                        <p:strVal val="visible"/>
                                      </p:to>
                                    </p:set>
                                    <p:animEffect transition="in" filter="box(in)">
                                      <p:cBhvr>
                                        <p:cTn id="27" dur="500"/>
                                        <p:tgtEl>
                                          <p:spTgt spid="14351"/>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4344"/>
                                        </p:tgtEl>
                                        <p:attrNameLst>
                                          <p:attrName>style.visibility</p:attrName>
                                        </p:attrNameLst>
                                      </p:cBhvr>
                                      <p:to>
                                        <p:strVal val="visible"/>
                                      </p:to>
                                    </p:set>
                                    <p:animEffect transition="in" filter="box(in)">
                                      <p:cBhvr>
                                        <p:cTn id="32" dur="500"/>
                                        <p:tgtEl>
                                          <p:spTgt spid="14344"/>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 presetClass="entr" presetSubtype="16" fill="hold" nodeType="clickEffect">
                                  <p:stCondLst>
                                    <p:cond delay="0"/>
                                  </p:stCondLst>
                                  <p:childTnLst>
                                    <p:set>
                                      <p:cBhvr>
                                        <p:cTn id="36" dur="1" fill="hold">
                                          <p:stCondLst>
                                            <p:cond delay="0"/>
                                          </p:stCondLst>
                                        </p:cTn>
                                        <p:tgtEl>
                                          <p:spTgt spid="14347"/>
                                        </p:tgtEl>
                                        <p:attrNameLst>
                                          <p:attrName>style.visibility</p:attrName>
                                        </p:attrNameLst>
                                      </p:cBhvr>
                                      <p:to>
                                        <p:strVal val="visible"/>
                                      </p:to>
                                    </p:set>
                                    <p:animEffect transition="in" filter="box(in)">
                                      <p:cBhvr>
                                        <p:cTn id="37" dur="500"/>
                                        <p:tgtEl>
                                          <p:spTgt spid="14347"/>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14345"/>
                                        </p:tgtEl>
                                        <p:attrNameLst>
                                          <p:attrName>style.visibility</p:attrName>
                                        </p:attrNameLst>
                                      </p:cBhvr>
                                      <p:to>
                                        <p:strVal val="visible"/>
                                      </p:to>
                                    </p:set>
                                    <p:animEffect transition="in" filter="box(in)">
                                      <p:cBhvr>
                                        <p:cTn id="42" dur="500"/>
                                        <p:tgtEl>
                                          <p:spTgt spid="14345"/>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4" presetClass="entr" presetSubtype="16" fill="hold" nodeType="clickEffect">
                                  <p:stCondLst>
                                    <p:cond delay="0"/>
                                  </p:stCondLst>
                                  <p:childTnLst>
                                    <p:set>
                                      <p:cBhvr>
                                        <p:cTn id="46" dur="1" fill="hold">
                                          <p:stCondLst>
                                            <p:cond delay="0"/>
                                          </p:stCondLst>
                                        </p:cTn>
                                        <p:tgtEl>
                                          <p:spTgt spid="14348"/>
                                        </p:tgtEl>
                                        <p:attrNameLst>
                                          <p:attrName>style.visibility</p:attrName>
                                        </p:attrNameLst>
                                      </p:cBhvr>
                                      <p:to>
                                        <p:strVal val="visible"/>
                                      </p:to>
                                    </p:set>
                                    <p:animEffect transition="in" filter="box(in)">
                                      <p:cBhvr>
                                        <p:cTn id="47" dur="500"/>
                                        <p:tgtEl>
                                          <p:spTgt spid="14348"/>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4" presetClass="entr" presetSubtype="16" fill="hold" grpId="0" nodeType="clickEffect">
                                  <p:stCondLst>
                                    <p:cond delay="0"/>
                                  </p:stCondLst>
                                  <p:childTnLst>
                                    <p:set>
                                      <p:cBhvr>
                                        <p:cTn id="51" dur="1" fill="hold">
                                          <p:stCondLst>
                                            <p:cond delay="0"/>
                                          </p:stCondLst>
                                        </p:cTn>
                                        <p:tgtEl>
                                          <p:spTgt spid="14346"/>
                                        </p:tgtEl>
                                        <p:attrNameLst>
                                          <p:attrName>style.visibility</p:attrName>
                                        </p:attrNameLst>
                                      </p:cBhvr>
                                      <p:to>
                                        <p:strVal val="visible"/>
                                      </p:to>
                                    </p:set>
                                    <p:animEffect transition="in" filter="box(in)">
                                      <p:cBhvr>
                                        <p:cTn id="52" dur="500"/>
                                        <p:tgtEl>
                                          <p:spTgt spid="143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2" grpId="0"/>
      <p:bldP spid="14343" grpId="0"/>
      <p:bldP spid="14344" grpId="0"/>
      <p:bldP spid="14345" grpId="0"/>
      <p:bldP spid="14346" grpId="0"/>
    </p:bld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2228" name="Text Box 4"/>
          <p:cNvSpPr txBox="1">
            <a:spLocks noChangeArrowheads="1"/>
          </p:cNvSpPr>
          <p:nvPr/>
        </p:nvSpPr>
        <p:spPr bwMode="auto">
          <a:xfrm>
            <a:off x="34925" y="360363"/>
            <a:ext cx="9036050" cy="6021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685800" indent="-685800" eaLnBrk="0" hangingPunct="0">
              <a:defRPr sz="3600" b="1">
                <a:solidFill>
                  <a:schemeClr val="tx1"/>
                </a:solidFill>
                <a:latin typeface="Times New Roman" pitchFamily="18" charset="0"/>
                <a:ea typeface="宋体" pitchFamily="2" charset="-122"/>
              </a:defRPr>
            </a:lvl1pPr>
            <a:lvl2pPr marL="1143000" indent="-685800" eaLnBrk="0" hangingPunct="0">
              <a:defRPr sz="3600" b="1">
                <a:solidFill>
                  <a:schemeClr val="tx1"/>
                </a:solidFill>
                <a:latin typeface="Times New Roman" pitchFamily="18" charset="0"/>
                <a:ea typeface="宋体" pitchFamily="2" charset="-122"/>
              </a:defRPr>
            </a:lvl2pPr>
            <a:lvl3pPr marL="1600200" indent="-685800" eaLnBrk="0" hangingPunct="0">
              <a:defRPr sz="3600" b="1">
                <a:solidFill>
                  <a:schemeClr val="tx1"/>
                </a:solidFill>
                <a:latin typeface="Times New Roman" pitchFamily="18" charset="0"/>
                <a:ea typeface="宋体" pitchFamily="2" charset="-122"/>
              </a:defRPr>
            </a:lvl3pPr>
            <a:lvl4pPr marL="2057400" indent="-685800" eaLnBrk="0" hangingPunct="0">
              <a:defRPr sz="3600" b="1">
                <a:solidFill>
                  <a:schemeClr val="tx1"/>
                </a:solidFill>
                <a:latin typeface="Times New Roman" pitchFamily="18" charset="0"/>
                <a:ea typeface="宋体" pitchFamily="2" charset="-122"/>
              </a:defRPr>
            </a:lvl4pPr>
            <a:lvl5pPr marL="2514600" indent="-685800" eaLnBrk="0" hangingPunct="0">
              <a:defRPr sz="3600" b="1">
                <a:solidFill>
                  <a:schemeClr val="tx1"/>
                </a:solidFill>
                <a:latin typeface="Times New Roman" pitchFamily="18" charset="0"/>
                <a:ea typeface="宋体" pitchFamily="2" charset="-122"/>
              </a:defRPr>
            </a:lvl5pPr>
            <a:lvl6pPr marL="2971800" indent="-685800" eaLnBrk="0" fontAlgn="base" hangingPunct="0">
              <a:spcBef>
                <a:spcPct val="0"/>
              </a:spcBef>
              <a:spcAft>
                <a:spcPct val="0"/>
              </a:spcAft>
              <a:defRPr sz="3600" b="1">
                <a:solidFill>
                  <a:schemeClr val="tx1"/>
                </a:solidFill>
                <a:latin typeface="Times New Roman" pitchFamily="18" charset="0"/>
                <a:ea typeface="宋体" pitchFamily="2" charset="-122"/>
              </a:defRPr>
            </a:lvl6pPr>
            <a:lvl7pPr marL="3429000" indent="-685800" eaLnBrk="0" fontAlgn="base" hangingPunct="0">
              <a:spcBef>
                <a:spcPct val="0"/>
              </a:spcBef>
              <a:spcAft>
                <a:spcPct val="0"/>
              </a:spcAft>
              <a:defRPr sz="3600" b="1">
                <a:solidFill>
                  <a:schemeClr val="tx1"/>
                </a:solidFill>
                <a:latin typeface="Times New Roman" pitchFamily="18" charset="0"/>
                <a:ea typeface="宋体" pitchFamily="2" charset="-122"/>
              </a:defRPr>
            </a:lvl7pPr>
            <a:lvl8pPr marL="3886200" indent="-685800" eaLnBrk="0" fontAlgn="base" hangingPunct="0">
              <a:spcBef>
                <a:spcPct val="0"/>
              </a:spcBef>
              <a:spcAft>
                <a:spcPct val="0"/>
              </a:spcAft>
              <a:defRPr sz="3600" b="1">
                <a:solidFill>
                  <a:schemeClr val="tx1"/>
                </a:solidFill>
                <a:latin typeface="Times New Roman" pitchFamily="18" charset="0"/>
                <a:ea typeface="宋体" pitchFamily="2" charset="-122"/>
              </a:defRPr>
            </a:lvl8pPr>
            <a:lvl9pPr marL="4343400" indent="-685800" eaLnBrk="0" fontAlgn="base" hangingPunct="0">
              <a:spcBef>
                <a:spcPct val="0"/>
              </a:spcBef>
              <a:spcAft>
                <a:spcPct val="0"/>
              </a:spcAft>
              <a:defRPr sz="3600" b="1">
                <a:solidFill>
                  <a:schemeClr val="tx1"/>
                </a:solidFill>
                <a:latin typeface="Times New Roman" pitchFamily="18" charset="0"/>
                <a:ea typeface="宋体" pitchFamily="2" charset="-122"/>
              </a:defRPr>
            </a:lvl9pPr>
          </a:lstStyle>
          <a:p>
            <a:pPr eaLnBrk="1" hangingPunct="1">
              <a:lnSpc>
                <a:spcPct val="120000"/>
              </a:lnSpc>
            </a:pPr>
            <a:r>
              <a:rPr lang="zh-CN" altLang="en-US">
                <a:solidFill>
                  <a:srgbClr val="CC00CC"/>
                </a:solidFill>
              </a:rPr>
              <a:t>选择适当的单词用其正确形式完成句子。</a:t>
            </a:r>
          </a:p>
          <a:p>
            <a:pPr algn="ctr" eaLnBrk="1" hangingPunct="1">
              <a:lnSpc>
                <a:spcPct val="120000"/>
              </a:lnSpc>
            </a:pPr>
            <a:r>
              <a:rPr lang="en-US" altLang="zh-CN">
                <a:solidFill>
                  <a:srgbClr val="0000FF"/>
                </a:solidFill>
              </a:rPr>
              <a:t>wash, loudly, by, later, child</a:t>
            </a:r>
          </a:p>
          <a:p>
            <a:pPr eaLnBrk="1" hangingPunct="1">
              <a:lnSpc>
                <a:spcPct val="120000"/>
              </a:lnSpc>
            </a:pPr>
            <a:r>
              <a:rPr lang="en-US" altLang="zh-CN"/>
              <a:t>1. The rain stopped ____ ten in the morning.</a:t>
            </a:r>
          </a:p>
          <a:p>
            <a:pPr eaLnBrk="1" hangingPunct="1">
              <a:lnSpc>
                <a:spcPct val="120000"/>
              </a:lnSpc>
            </a:pPr>
            <a:r>
              <a:rPr lang="en-US" altLang="zh-CN"/>
              <a:t>2. My sister ________ her clothes every </a:t>
            </a:r>
          </a:p>
          <a:p>
            <a:pPr eaLnBrk="1" hangingPunct="1">
              <a:lnSpc>
                <a:spcPct val="120000"/>
              </a:lnSpc>
            </a:pPr>
            <a:r>
              <a:rPr lang="en-US" altLang="zh-CN"/>
              <a:t>    weekend.</a:t>
            </a:r>
          </a:p>
          <a:p>
            <a:pPr eaLnBrk="1" hangingPunct="1">
              <a:lnSpc>
                <a:spcPct val="120000"/>
              </a:lnSpc>
            </a:pPr>
            <a:r>
              <a:rPr lang="en-US" altLang="zh-CN"/>
              <a:t>3. I have to go to the ________ Palace every </a:t>
            </a:r>
          </a:p>
          <a:p>
            <a:pPr eaLnBrk="1" hangingPunct="1">
              <a:lnSpc>
                <a:spcPct val="120000"/>
              </a:lnSpc>
            </a:pPr>
            <a:r>
              <a:rPr lang="en-US" altLang="zh-CN"/>
              <a:t>    Sunday.</a:t>
            </a:r>
          </a:p>
          <a:p>
            <a:pPr eaLnBrk="1" hangingPunct="1">
              <a:lnSpc>
                <a:spcPct val="120000"/>
              </a:lnSpc>
            </a:pPr>
            <a:r>
              <a:rPr lang="en-US" altLang="zh-CN"/>
              <a:t>4. A week _____, Ms Chen went to Paris.</a:t>
            </a:r>
          </a:p>
          <a:p>
            <a:pPr eaLnBrk="1" hangingPunct="1">
              <a:lnSpc>
                <a:spcPct val="120000"/>
              </a:lnSpc>
            </a:pPr>
            <a:r>
              <a:rPr lang="en-US" altLang="zh-CN"/>
              <a:t>5. We can’t talk ________ in the hospital.</a:t>
            </a:r>
          </a:p>
        </p:txBody>
      </p:sp>
      <p:sp>
        <p:nvSpPr>
          <p:cNvPr id="52229" name="Rectangle 5"/>
          <p:cNvSpPr>
            <a:spLocks noChangeArrowheads="1"/>
          </p:cNvSpPr>
          <p:nvPr/>
        </p:nvSpPr>
        <p:spPr bwMode="auto">
          <a:xfrm>
            <a:off x="3563938" y="5667375"/>
            <a:ext cx="1439862"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a:solidFill>
                  <a:srgbClr val="FF3300"/>
                </a:solidFill>
              </a:rPr>
              <a:t>loudly</a:t>
            </a:r>
            <a:endParaRPr lang="zh-CN" altLang="en-US">
              <a:solidFill>
                <a:srgbClr val="FF3300"/>
              </a:solidFill>
            </a:endParaRPr>
          </a:p>
        </p:txBody>
      </p:sp>
      <p:sp>
        <p:nvSpPr>
          <p:cNvPr id="52230" name="Rectangle 6"/>
          <p:cNvSpPr>
            <a:spLocks noChangeArrowheads="1"/>
          </p:cNvSpPr>
          <p:nvPr/>
        </p:nvSpPr>
        <p:spPr bwMode="auto">
          <a:xfrm>
            <a:off x="4140200" y="1773238"/>
            <a:ext cx="6667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solidFill>
                  <a:srgbClr val="FF3300"/>
                </a:solidFill>
              </a:rPr>
              <a:t>by</a:t>
            </a:r>
            <a:endParaRPr lang="zh-CN" altLang="en-US">
              <a:solidFill>
                <a:srgbClr val="FF3300"/>
              </a:solidFill>
            </a:endParaRPr>
          </a:p>
        </p:txBody>
      </p:sp>
      <p:sp>
        <p:nvSpPr>
          <p:cNvPr id="52231" name="Rectangle 7"/>
          <p:cNvSpPr>
            <a:spLocks noChangeArrowheads="1"/>
          </p:cNvSpPr>
          <p:nvPr/>
        </p:nvSpPr>
        <p:spPr bwMode="auto">
          <a:xfrm>
            <a:off x="2627313" y="2349500"/>
            <a:ext cx="15557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solidFill>
                  <a:srgbClr val="FF3300"/>
                </a:solidFill>
              </a:rPr>
              <a:t>washes</a:t>
            </a:r>
            <a:endParaRPr lang="zh-CN" altLang="en-US">
              <a:solidFill>
                <a:srgbClr val="FF3300"/>
              </a:solidFill>
            </a:endParaRPr>
          </a:p>
        </p:txBody>
      </p:sp>
      <p:sp>
        <p:nvSpPr>
          <p:cNvPr id="52232" name="Rectangle 8"/>
          <p:cNvSpPr>
            <a:spLocks noChangeArrowheads="1"/>
          </p:cNvSpPr>
          <p:nvPr/>
        </p:nvSpPr>
        <p:spPr bwMode="auto">
          <a:xfrm>
            <a:off x="3995738" y="3716338"/>
            <a:ext cx="22669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solidFill>
                  <a:srgbClr val="FF3300"/>
                </a:solidFill>
              </a:rPr>
              <a:t>Children’s</a:t>
            </a:r>
            <a:endParaRPr lang="zh-CN" altLang="en-US">
              <a:solidFill>
                <a:srgbClr val="FF3300"/>
              </a:solidFill>
            </a:endParaRPr>
          </a:p>
        </p:txBody>
      </p:sp>
      <p:sp>
        <p:nvSpPr>
          <p:cNvPr id="52233" name="Rectangle 9"/>
          <p:cNvSpPr>
            <a:spLocks noChangeArrowheads="1"/>
          </p:cNvSpPr>
          <p:nvPr/>
        </p:nvSpPr>
        <p:spPr bwMode="auto">
          <a:xfrm>
            <a:off x="2124075" y="5013325"/>
            <a:ext cx="10985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solidFill>
                  <a:srgbClr val="FF3300"/>
                </a:solidFill>
              </a:rPr>
              <a:t>later</a:t>
            </a:r>
            <a:endParaRPr lang="zh-CN" altLang="en-US">
              <a:solidFill>
                <a:srgbClr val="FF3300"/>
              </a:solidFill>
            </a:endParaRP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2230"/>
                                        </p:tgtEl>
                                        <p:attrNameLst>
                                          <p:attrName>style.visibility</p:attrName>
                                        </p:attrNameLst>
                                      </p:cBhvr>
                                      <p:to>
                                        <p:strVal val="visible"/>
                                      </p:to>
                                    </p:set>
                                    <p:animEffect transition="in" filter="box(in)">
                                      <p:cBhvr>
                                        <p:cTn id="7" dur="500"/>
                                        <p:tgtEl>
                                          <p:spTgt spid="5223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2231"/>
                                        </p:tgtEl>
                                        <p:attrNameLst>
                                          <p:attrName>style.visibility</p:attrName>
                                        </p:attrNameLst>
                                      </p:cBhvr>
                                      <p:to>
                                        <p:strVal val="visible"/>
                                      </p:to>
                                    </p:set>
                                    <p:animEffect transition="in" filter="box(in)">
                                      <p:cBhvr>
                                        <p:cTn id="12" dur="500"/>
                                        <p:tgtEl>
                                          <p:spTgt spid="5223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52232"/>
                                        </p:tgtEl>
                                        <p:attrNameLst>
                                          <p:attrName>style.visibility</p:attrName>
                                        </p:attrNameLst>
                                      </p:cBhvr>
                                      <p:to>
                                        <p:strVal val="visible"/>
                                      </p:to>
                                    </p:set>
                                    <p:animEffect transition="in" filter="box(in)">
                                      <p:cBhvr>
                                        <p:cTn id="17" dur="500"/>
                                        <p:tgtEl>
                                          <p:spTgt spid="5223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52233"/>
                                        </p:tgtEl>
                                        <p:attrNameLst>
                                          <p:attrName>style.visibility</p:attrName>
                                        </p:attrNameLst>
                                      </p:cBhvr>
                                      <p:to>
                                        <p:strVal val="visible"/>
                                      </p:to>
                                    </p:set>
                                    <p:animEffect transition="in" filter="box(in)">
                                      <p:cBhvr>
                                        <p:cTn id="22" dur="500"/>
                                        <p:tgtEl>
                                          <p:spTgt spid="52233"/>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52229"/>
                                        </p:tgtEl>
                                        <p:attrNameLst>
                                          <p:attrName>style.visibility</p:attrName>
                                        </p:attrNameLst>
                                      </p:cBhvr>
                                      <p:to>
                                        <p:strVal val="visible"/>
                                      </p:to>
                                    </p:set>
                                    <p:animEffect transition="in" filter="box(in)">
                                      <p:cBhvr>
                                        <p:cTn id="27" dur="500"/>
                                        <p:tgtEl>
                                          <p:spTgt spid="522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9" grpId="0"/>
      <p:bldP spid="52230" grpId="0"/>
      <p:bldP spid="52231" grpId="0"/>
      <p:bldP spid="52232" grpId="0"/>
      <p:bldP spid="52233" grpId="0"/>
    </p:bld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5300" name="Text Box 4"/>
          <p:cNvSpPr txBox="1">
            <a:spLocks noChangeArrowheads="1"/>
          </p:cNvSpPr>
          <p:nvPr/>
        </p:nvSpPr>
        <p:spPr bwMode="auto">
          <a:xfrm>
            <a:off x="323850" y="188913"/>
            <a:ext cx="8424863" cy="6430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685800" indent="-685800" eaLnBrk="0" hangingPunct="0">
              <a:defRPr sz="3600" b="1">
                <a:solidFill>
                  <a:schemeClr val="tx1"/>
                </a:solidFill>
                <a:latin typeface="Times New Roman" pitchFamily="18" charset="0"/>
                <a:ea typeface="宋体" pitchFamily="2" charset="-122"/>
              </a:defRPr>
            </a:lvl1pPr>
            <a:lvl2pPr marL="1143000" indent="-685800" eaLnBrk="0" hangingPunct="0">
              <a:defRPr sz="3600" b="1">
                <a:solidFill>
                  <a:schemeClr val="tx1"/>
                </a:solidFill>
                <a:latin typeface="Times New Roman" pitchFamily="18" charset="0"/>
                <a:ea typeface="宋体" pitchFamily="2" charset="-122"/>
              </a:defRPr>
            </a:lvl2pPr>
            <a:lvl3pPr marL="1600200" indent="-685800" eaLnBrk="0" hangingPunct="0">
              <a:defRPr sz="3600" b="1">
                <a:solidFill>
                  <a:schemeClr val="tx1"/>
                </a:solidFill>
                <a:latin typeface="Times New Roman" pitchFamily="18" charset="0"/>
                <a:ea typeface="宋体" pitchFamily="2" charset="-122"/>
              </a:defRPr>
            </a:lvl3pPr>
            <a:lvl4pPr marL="2057400" indent="-685800" eaLnBrk="0" hangingPunct="0">
              <a:defRPr sz="3600" b="1">
                <a:solidFill>
                  <a:schemeClr val="tx1"/>
                </a:solidFill>
                <a:latin typeface="Times New Roman" pitchFamily="18" charset="0"/>
                <a:ea typeface="宋体" pitchFamily="2" charset="-122"/>
              </a:defRPr>
            </a:lvl4pPr>
            <a:lvl5pPr marL="2514600" indent="-685800" eaLnBrk="0" hangingPunct="0">
              <a:defRPr sz="3600" b="1">
                <a:solidFill>
                  <a:schemeClr val="tx1"/>
                </a:solidFill>
                <a:latin typeface="Times New Roman" pitchFamily="18" charset="0"/>
                <a:ea typeface="宋体" pitchFamily="2" charset="-122"/>
              </a:defRPr>
            </a:lvl5pPr>
            <a:lvl6pPr marL="2971800" indent="-685800" eaLnBrk="0" fontAlgn="base" hangingPunct="0">
              <a:spcBef>
                <a:spcPct val="0"/>
              </a:spcBef>
              <a:spcAft>
                <a:spcPct val="0"/>
              </a:spcAft>
              <a:defRPr sz="3600" b="1">
                <a:solidFill>
                  <a:schemeClr val="tx1"/>
                </a:solidFill>
                <a:latin typeface="Times New Roman" pitchFamily="18" charset="0"/>
                <a:ea typeface="宋体" pitchFamily="2" charset="-122"/>
              </a:defRPr>
            </a:lvl6pPr>
            <a:lvl7pPr marL="3429000" indent="-685800" eaLnBrk="0" fontAlgn="base" hangingPunct="0">
              <a:spcBef>
                <a:spcPct val="0"/>
              </a:spcBef>
              <a:spcAft>
                <a:spcPct val="0"/>
              </a:spcAft>
              <a:defRPr sz="3600" b="1">
                <a:solidFill>
                  <a:schemeClr val="tx1"/>
                </a:solidFill>
                <a:latin typeface="Times New Roman" pitchFamily="18" charset="0"/>
                <a:ea typeface="宋体" pitchFamily="2" charset="-122"/>
              </a:defRPr>
            </a:lvl7pPr>
            <a:lvl8pPr marL="3886200" indent="-685800" eaLnBrk="0" fontAlgn="base" hangingPunct="0">
              <a:spcBef>
                <a:spcPct val="0"/>
              </a:spcBef>
              <a:spcAft>
                <a:spcPct val="0"/>
              </a:spcAft>
              <a:defRPr sz="3600" b="1">
                <a:solidFill>
                  <a:schemeClr val="tx1"/>
                </a:solidFill>
                <a:latin typeface="Times New Roman" pitchFamily="18" charset="0"/>
                <a:ea typeface="宋体" pitchFamily="2" charset="-122"/>
              </a:defRPr>
            </a:lvl8pPr>
            <a:lvl9pPr marL="4343400" indent="-685800" eaLnBrk="0" fontAlgn="base" hangingPunct="0">
              <a:spcBef>
                <a:spcPct val="0"/>
              </a:spcBef>
              <a:spcAft>
                <a:spcPct val="0"/>
              </a:spcAft>
              <a:defRPr sz="3600" b="1">
                <a:solidFill>
                  <a:schemeClr val="tx1"/>
                </a:solidFill>
                <a:latin typeface="Times New Roman" pitchFamily="18" charset="0"/>
                <a:ea typeface="宋体" pitchFamily="2" charset="-122"/>
              </a:defRPr>
            </a:lvl9pPr>
          </a:lstStyle>
          <a:p>
            <a:pPr eaLnBrk="1" hangingPunct="1">
              <a:lnSpc>
                <a:spcPct val="105000"/>
              </a:lnSpc>
            </a:pPr>
            <a:r>
              <a:rPr lang="zh-CN" altLang="en-US">
                <a:solidFill>
                  <a:srgbClr val="CC00CC"/>
                </a:solidFill>
              </a:rPr>
              <a:t>根据句意选词填空。</a:t>
            </a:r>
          </a:p>
          <a:p>
            <a:pPr eaLnBrk="1" hangingPunct="1">
              <a:lnSpc>
                <a:spcPct val="105000"/>
              </a:lnSpc>
            </a:pPr>
            <a:r>
              <a:rPr lang="en-US" altLang="zh-CN"/>
              <a:t>1. (Don’t, No) run in the street! It’s </a:t>
            </a:r>
          </a:p>
          <a:p>
            <a:pPr eaLnBrk="1" hangingPunct="1">
              <a:lnSpc>
                <a:spcPct val="105000"/>
              </a:lnSpc>
            </a:pPr>
            <a:r>
              <a:rPr lang="en-US" altLang="zh-CN"/>
              <a:t>    dangerous.</a:t>
            </a:r>
          </a:p>
          <a:p>
            <a:pPr eaLnBrk="1" hangingPunct="1">
              <a:lnSpc>
                <a:spcPct val="105000"/>
              </a:lnSpc>
            </a:pPr>
            <a:r>
              <a:rPr lang="en-US" altLang="zh-CN"/>
              <a:t>2. You need to (bring, wear) your hat and </a:t>
            </a:r>
          </a:p>
          <a:p>
            <a:pPr eaLnBrk="1" hangingPunct="1">
              <a:lnSpc>
                <a:spcPct val="105000"/>
              </a:lnSpc>
            </a:pPr>
            <a:r>
              <a:rPr lang="en-US" altLang="zh-CN"/>
              <a:t>     scarf. It’s cold outside.</a:t>
            </a:r>
          </a:p>
          <a:p>
            <a:pPr eaLnBrk="1" hangingPunct="1">
              <a:lnSpc>
                <a:spcPct val="105000"/>
              </a:lnSpc>
            </a:pPr>
            <a:r>
              <a:rPr lang="en-US" altLang="zh-CN"/>
              <a:t>3. You (have to, can) sit here. There’s </a:t>
            </a:r>
          </a:p>
          <a:p>
            <a:pPr eaLnBrk="1" hangingPunct="1">
              <a:lnSpc>
                <a:spcPct val="105000"/>
              </a:lnSpc>
            </a:pPr>
            <a:r>
              <a:rPr lang="en-US" altLang="zh-CN"/>
              <a:t>     nobody on the </a:t>
            </a:r>
            <a:r>
              <a:rPr lang="en-US" altLang="zh-CN" i="1"/>
              <a:t>seat </a:t>
            </a:r>
            <a:r>
              <a:rPr lang="en-US" altLang="zh-CN"/>
              <a:t>(</a:t>
            </a:r>
            <a:r>
              <a:rPr lang="zh-CN" altLang="en-US"/>
              <a:t>座位</a:t>
            </a:r>
            <a:r>
              <a:rPr lang="en-US" altLang="zh-CN"/>
              <a:t>).</a:t>
            </a:r>
          </a:p>
          <a:p>
            <a:pPr eaLnBrk="1" hangingPunct="1">
              <a:lnSpc>
                <a:spcPct val="105000"/>
              </a:lnSpc>
            </a:pPr>
            <a:r>
              <a:rPr lang="en-US" altLang="zh-CN"/>
              <a:t>4. The questions are difficult. I can’t find </a:t>
            </a:r>
          </a:p>
          <a:p>
            <a:pPr eaLnBrk="1" hangingPunct="1">
              <a:lnSpc>
                <a:spcPct val="105000"/>
              </a:lnSpc>
            </a:pPr>
            <a:r>
              <a:rPr lang="en-US" altLang="zh-CN"/>
              <a:t>    all the answers (by, in) 11:30.</a:t>
            </a:r>
          </a:p>
          <a:p>
            <a:pPr eaLnBrk="1" hangingPunct="1">
              <a:lnSpc>
                <a:spcPct val="105000"/>
              </a:lnSpc>
            </a:pPr>
            <a:r>
              <a:rPr lang="en-US" altLang="zh-CN"/>
              <a:t>5. It’s Sunday and there are (too many, </a:t>
            </a:r>
          </a:p>
          <a:p>
            <a:pPr eaLnBrk="1" hangingPunct="1">
              <a:lnSpc>
                <a:spcPct val="105000"/>
              </a:lnSpc>
            </a:pPr>
            <a:r>
              <a:rPr lang="en-US" altLang="zh-CN"/>
              <a:t>    to much) people on the bus.</a:t>
            </a:r>
            <a:endParaRPr lang="zh-CN" altLang="en-US"/>
          </a:p>
        </p:txBody>
      </p:sp>
      <p:sp>
        <p:nvSpPr>
          <p:cNvPr id="55302" name="Oval 6"/>
          <p:cNvSpPr>
            <a:spLocks noChangeArrowheads="1"/>
          </p:cNvSpPr>
          <p:nvPr/>
        </p:nvSpPr>
        <p:spPr bwMode="auto">
          <a:xfrm>
            <a:off x="971550" y="836613"/>
            <a:ext cx="1296988" cy="576262"/>
          </a:xfrm>
          <a:prstGeom prst="ellipse">
            <a:avLst/>
          </a:prstGeom>
          <a:noFill/>
          <a:ln w="2857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5303" name="Oval 7"/>
          <p:cNvSpPr>
            <a:spLocks noChangeArrowheads="1"/>
          </p:cNvSpPr>
          <p:nvPr/>
        </p:nvSpPr>
        <p:spPr bwMode="auto">
          <a:xfrm>
            <a:off x="4716463" y="1989138"/>
            <a:ext cx="1152525" cy="576262"/>
          </a:xfrm>
          <a:prstGeom prst="ellipse">
            <a:avLst/>
          </a:prstGeom>
          <a:noFill/>
          <a:ln w="2857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5304" name="Oval 8"/>
          <p:cNvSpPr>
            <a:spLocks noChangeArrowheads="1"/>
          </p:cNvSpPr>
          <p:nvPr/>
        </p:nvSpPr>
        <p:spPr bwMode="auto">
          <a:xfrm>
            <a:off x="3419475" y="3141663"/>
            <a:ext cx="1008063" cy="576262"/>
          </a:xfrm>
          <a:prstGeom prst="ellipse">
            <a:avLst/>
          </a:prstGeom>
          <a:noFill/>
          <a:ln w="2857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5305" name="Oval 9"/>
          <p:cNvSpPr>
            <a:spLocks noChangeArrowheads="1"/>
          </p:cNvSpPr>
          <p:nvPr/>
        </p:nvSpPr>
        <p:spPr bwMode="auto">
          <a:xfrm>
            <a:off x="3851275" y="4868863"/>
            <a:ext cx="863600" cy="576262"/>
          </a:xfrm>
          <a:prstGeom prst="ellipse">
            <a:avLst/>
          </a:prstGeom>
          <a:noFill/>
          <a:ln w="2857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5306" name="Oval 10"/>
          <p:cNvSpPr>
            <a:spLocks noChangeArrowheads="1"/>
          </p:cNvSpPr>
          <p:nvPr/>
        </p:nvSpPr>
        <p:spPr bwMode="auto">
          <a:xfrm>
            <a:off x="6011863" y="5445125"/>
            <a:ext cx="2232025" cy="576263"/>
          </a:xfrm>
          <a:prstGeom prst="ellipse">
            <a:avLst/>
          </a:prstGeom>
          <a:noFill/>
          <a:ln w="2857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55302"/>
                                        </p:tgtEl>
                                        <p:attrNameLst>
                                          <p:attrName>style.visibility</p:attrName>
                                        </p:attrNameLst>
                                      </p:cBhvr>
                                      <p:to>
                                        <p:strVal val="visible"/>
                                      </p:to>
                                    </p:set>
                                    <p:anim calcmode="lin" valueType="num">
                                      <p:cBhvr>
                                        <p:cTn id="7" dur="500" fill="hold"/>
                                        <p:tgtEl>
                                          <p:spTgt spid="55302"/>
                                        </p:tgtEl>
                                        <p:attrNameLst>
                                          <p:attrName>ppt_w</p:attrName>
                                        </p:attrNameLst>
                                      </p:cBhvr>
                                      <p:tavLst>
                                        <p:tav tm="0">
                                          <p:val>
                                            <p:fltVal val="0"/>
                                          </p:val>
                                        </p:tav>
                                        <p:tav tm="100000">
                                          <p:val>
                                            <p:strVal val="#ppt_w"/>
                                          </p:val>
                                        </p:tav>
                                      </p:tavLst>
                                    </p:anim>
                                    <p:anim calcmode="lin" valueType="num">
                                      <p:cBhvr>
                                        <p:cTn id="8" dur="500" fill="hold"/>
                                        <p:tgtEl>
                                          <p:spTgt spid="55302"/>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55303"/>
                                        </p:tgtEl>
                                        <p:attrNameLst>
                                          <p:attrName>style.visibility</p:attrName>
                                        </p:attrNameLst>
                                      </p:cBhvr>
                                      <p:to>
                                        <p:strVal val="visible"/>
                                      </p:to>
                                    </p:set>
                                    <p:anim calcmode="lin" valueType="num">
                                      <p:cBhvr>
                                        <p:cTn id="13" dur="500" fill="hold"/>
                                        <p:tgtEl>
                                          <p:spTgt spid="55303"/>
                                        </p:tgtEl>
                                        <p:attrNameLst>
                                          <p:attrName>ppt_w</p:attrName>
                                        </p:attrNameLst>
                                      </p:cBhvr>
                                      <p:tavLst>
                                        <p:tav tm="0">
                                          <p:val>
                                            <p:fltVal val="0"/>
                                          </p:val>
                                        </p:tav>
                                        <p:tav tm="100000">
                                          <p:val>
                                            <p:strVal val="#ppt_w"/>
                                          </p:val>
                                        </p:tav>
                                      </p:tavLst>
                                    </p:anim>
                                    <p:anim calcmode="lin" valueType="num">
                                      <p:cBhvr>
                                        <p:cTn id="14" dur="500" fill="hold"/>
                                        <p:tgtEl>
                                          <p:spTgt spid="55303"/>
                                        </p:tgtEl>
                                        <p:attrNameLst>
                                          <p:attrName>ppt_h</p:attrName>
                                        </p:attrNameLst>
                                      </p:cBhvr>
                                      <p:tavLst>
                                        <p:tav tm="0">
                                          <p:val>
                                            <p:strVal val="#ppt_h"/>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17" presetClass="entr" presetSubtype="10" fill="hold" grpId="0" nodeType="clickEffect">
                                  <p:stCondLst>
                                    <p:cond delay="0"/>
                                  </p:stCondLst>
                                  <p:childTnLst>
                                    <p:set>
                                      <p:cBhvr>
                                        <p:cTn id="18" dur="1" fill="hold">
                                          <p:stCondLst>
                                            <p:cond delay="0"/>
                                          </p:stCondLst>
                                        </p:cTn>
                                        <p:tgtEl>
                                          <p:spTgt spid="55304"/>
                                        </p:tgtEl>
                                        <p:attrNameLst>
                                          <p:attrName>style.visibility</p:attrName>
                                        </p:attrNameLst>
                                      </p:cBhvr>
                                      <p:to>
                                        <p:strVal val="visible"/>
                                      </p:to>
                                    </p:set>
                                    <p:anim calcmode="lin" valueType="num">
                                      <p:cBhvr>
                                        <p:cTn id="19" dur="500" fill="hold"/>
                                        <p:tgtEl>
                                          <p:spTgt spid="55304"/>
                                        </p:tgtEl>
                                        <p:attrNameLst>
                                          <p:attrName>ppt_w</p:attrName>
                                        </p:attrNameLst>
                                      </p:cBhvr>
                                      <p:tavLst>
                                        <p:tav tm="0">
                                          <p:val>
                                            <p:fltVal val="0"/>
                                          </p:val>
                                        </p:tav>
                                        <p:tav tm="100000">
                                          <p:val>
                                            <p:strVal val="#ppt_w"/>
                                          </p:val>
                                        </p:tav>
                                      </p:tavLst>
                                    </p:anim>
                                    <p:anim calcmode="lin" valueType="num">
                                      <p:cBhvr>
                                        <p:cTn id="20" dur="500" fill="hold"/>
                                        <p:tgtEl>
                                          <p:spTgt spid="55304"/>
                                        </p:tgtEl>
                                        <p:attrNameLst>
                                          <p:attrName>ppt_h</p:attrName>
                                        </p:attrNameLst>
                                      </p:cBhvr>
                                      <p:tavLst>
                                        <p:tav tm="0">
                                          <p:val>
                                            <p:strVal val="#ppt_h"/>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17" presetClass="entr" presetSubtype="10" fill="hold" grpId="0" nodeType="clickEffect">
                                  <p:stCondLst>
                                    <p:cond delay="0"/>
                                  </p:stCondLst>
                                  <p:childTnLst>
                                    <p:set>
                                      <p:cBhvr>
                                        <p:cTn id="24" dur="1" fill="hold">
                                          <p:stCondLst>
                                            <p:cond delay="0"/>
                                          </p:stCondLst>
                                        </p:cTn>
                                        <p:tgtEl>
                                          <p:spTgt spid="55305"/>
                                        </p:tgtEl>
                                        <p:attrNameLst>
                                          <p:attrName>style.visibility</p:attrName>
                                        </p:attrNameLst>
                                      </p:cBhvr>
                                      <p:to>
                                        <p:strVal val="visible"/>
                                      </p:to>
                                    </p:set>
                                    <p:anim calcmode="lin" valueType="num">
                                      <p:cBhvr>
                                        <p:cTn id="25" dur="500" fill="hold"/>
                                        <p:tgtEl>
                                          <p:spTgt spid="55305"/>
                                        </p:tgtEl>
                                        <p:attrNameLst>
                                          <p:attrName>ppt_w</p:attrName>
                                        </p:attrNameLst>
                                      </p:cBhvr>
                                      <p:tavLst>
                                        <p:tav tm="0">
                                          <p:val>
                                            <p:fltVal val="0"/>
                                          </p:val>
                                        </p:tav>
                                        <p:tav tm="100000">
                                          <p:val>
                                            <p:strVal val="#ppt_w"/>
                                          </p:val>
                                        </p:tav>
                                      </p:tavLst>
                                    </p:anim>
                                    <p:anim calcmode="lin" valueType="num">
                                      <p:cBhvr>
                                        <p:cTn id="26" dur="500" fill="hold"/>
                                        <p:tgtEl>
                                          <p:spTgt spid="55305"/>
                                        </p:tgtEl>
                                        <p:attrNameLst>
                                          <p:attrName>ppt_h</p:attrName>
                                        </p:attrNameLst>
                                      </p:cBhvr>
                                      <p:tavLst>
                                        <p:tav tm="0">
                                          <p:val>
                                            <p:strVal val="#ppt_h"/>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17" presetClass="entr" presetSubtype="10" fill="hold" grpId="0" nodeType="clickEffect">
                                  <p:stCondLst>
                                    <p:cond delay="0"/>
                                  </p:stCondLst>
                                  <p:childTnLst>
                                    <p:set>
                                      <p:cBhvr>
                                        <p:cTn id="30" dur="1" fill="hold">
                                          <p:stCondLst>
                                            <p:cond delay="0"/>
                                          </p:stCondLst>
                                        </p:cTn>
                                        <p:tgtEl>
                                          <p:spTgt spid="55306"/>
                                        </p:tgtEl>
                                        <p:attrNameLst>
                                          <p:attrName>style.visibility</p:attrName>
                                        </p:attrNameLst>
                                      </p:cBhvr>
                                      <p:to>
                                        <p:strVal val="visible"/>
                                      </p:to>
                                    </p:set>
                                    <p:anim calcmode="lin" valueType="num">
                                      <p:cBhvr>
                                        <p:cTn id="31" dur="500" fill="hold"/>
                                        <p:tgtEl>
                                          <p:spTgt spid="55306"/>
                                        </p:tgtEl>
                                        <p:attrNameLst>
                                          <p:attrName>ppt_w</p:attrName>
                                        </p:attrNameLst>
                                      </p:cBhvr>
                                      <p:tavLst>
                                        <p:tav tm="0">
                                          <p:val>
                                            <p:fltVal val="0"/>
                                          </p:val>
                                        </p:tav>
                                        <p:tav tm="100000">
                                          <p:val>
                                            <p:strVal val="#ppt_w"/>
                                          </p:val>
                                        </p:tav>
                                      </p:tavLst>
                                    </p:anim>
                                    <p:anim calcmode="lin" valueType="num">
                                      <p:cBhvr>
                                        <p:cTn id="32" dur="500" fill="hold"/>
                                        <p:tgtEl>
                                          <p:spTgt spid="5530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02" grpId="0" animBg="1"/>
      <p:bldP spid="55303" grpId="0" animBg="1"/>
      <p:bldP spid="55304" grpId="0" animBg="1"/>
      <p:bldP spid="55305" grpId="0" animBg="1"/>
      <p:bldP spid="55306" grpId="0" animBg="1"/>
    </p:bldLst>
  </p:timing>
</p:sld>
</file>

<file path=ppt/slides/slide32.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1202" name="Rectangle 9"/>
          <p:cNvSpPr>
            <a:spLocks noChangeArrowheads="1"/>
          </p:cNvSpPr>
          <p:nvPr/>
        </p:nvSpPr>
        <p:spPr bwMode="auto">
          <a:xfrm>
            <a:off x="900113" y="765175"/>
            <a:ext cx="7016750" cy="750888"/>
          </a:xfrm>
          <a:prstGeom prst="rect">
            <a:avLst/>
          </a:prstGeom>
          <a:solidFill>
            <a:srgbClr val="FFFFFF">
              <a:alpha val="7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kumimoji="1" lang="en-US" altLang="zh-CN">
                <a:solidFill>
                  <a:srgbClr val="6600FF"/>
                </a:solidFill>
                <a:latin typeface="Arial" pitchFamily="34" charset="0"/>
              </a:rPr>
              <a:t>Translate and write them down.</a:t>
            </a:r>
          </a:p>
        </p:txBody>
      </p:sp>
      <p:sp>
        <p:nvSpPr>
          <p:cNvPr id="51203" name="Rectangle 3"/>
          <p:cNvSpPr>
            <a:spLocks noChangeArrowheads="1"/>
          </p:cNvSpPr>
          <p:nvPr/>
        </p:nvSpPr>
        <p:spPr bwMode="auto">
          <a:xfrm>
            <a:off x="539750" y="1628775"/>
            <a:ext cx="7200900" cy="427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685800" indent="-685800">
              <a:lnSpc>
                <a:spcPct val="95000"/>
              </a:lnSpc>
            </a:pPr>
            <a:r>
              <a:rPr lang="en-US" altLang="zh-CN"/>
              <a:t>1. </a:t>
            </a:r>
            <a:r>
              <a:rPr lang="zh-CN" altLang="en-US"/>
              <a:t>学生不得不每天打扫教室。</a:t>
            </a:r>
          </a:p>
          <a:p>
            <a:pPr marL="685800" indent="-685800">
              <a:lnSpc>
                <a:spcPct val="95000"/>
              </a:lnSpc>
              <a:buFontTx/>
              <a:buChar char="•"/>
            </a:pPr>
            <a:endParaRPr lang="zh-CN" altLang="en-US"/>
          </a:p>
          <a:p>
            <a:pPr marL="685800" indent="-685800">
              <a:lnSpc>
                <a:spcPct val="95000"/>
              </a:lnSpc>
            </a:pPr>
            <a:endParaRPr lang="zh-CN" altLang="en-US"/>
          </a:p>
          <a:p>
            <a:pPr marL="685800" indent="-685800">
              <a:lnSpc>
                <a:spcPct val="95000"/>
              </a:lnSpc>
            </a:pPr>
            <a:r>
              <a:rPr lang="en-US" altLang="zh-CN"/>
              <a:t>2. </a:t>
            </a:r>
            <a:r>
              <a:rPr lang="zh-CN" altLang="en-US"/>
              <a:t>她不得不每天穿校服吗？</a:t>
            </a:r>
          </a:p>
          <a:p>
            <a:pPr marL="685800" indent="-685800">
              <a:lnSpc>
                <a:spcPct val="95000"/>
              </a:lnSpc>
            </a:pPr>
            <a:endParaRPr lang="zh-CN" altLang="en-US"/>
          </a:p>
          <a:p>
            <a:pPr marL="685800" indent="-685800">
              <a:lnSpc>
                <a:spcPct val="95000"/>
              </a:lnSpc>
            </a:pPr>
            <a:endParaRPr lang="zh-CN" altLang="en-US"/>
          </a:p>
          <a:p>
            <a:pPr marL="685800" indent="-685800">
              <a:lnSpc>
                <a:spcPct val="95000"/>
              </a:lnSpc>
            </a:pPr>
            <a:r>
              <a:rPr lang="en-US" altLang="zh-CN"/>
              <a:t>3. </a:t>
            </a:r>
            <a:r>
              <a:rPr lang="zh-CN" altLang="en-US"/>
              <a:t>我放学后不得不做家庭作业。</a:t>
            </a:r>
          </a:p>
          <a:p>
            <a:pPr marL="685800" indent="-685800">
              <a:lnSpc>
                <a:spcPct val="95000"/>
              </a:lnSpc>
            </a:pPr>
            <a:r>
              <a:rPr lang="zh-CN" altLang="en-US"/>
              <a:t>    </a:t>
            </a:r>
          </a:p>
        </p:txBody>
      </p:sp>
      <p:sp>
        <p:nvSpPr>
          <p:cNvPr id="51204" name="Rectangle 4"/>
          <p:cNvSpPr>
            <a:spLocks noChangeArrowheads="1"/>
          </p:cNvSpPr>
          <p:nvPr/>
        </p:nvSpPr>
        <p:spPr bwMode="auto">
          <a:xfrm>
            <a:off x="1042988" y="3716338"/>
            <a:ext cx="698500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90000"/>
              </a:lnSpc>
            </a:pPr>
            <a:r>
              <a:rPr lang="en-US" altLang="zh-CN">
                <a:solidFill>
                  <a:srgbClr val="FF3300"/>
                </a:solidFill>
              </a:rPr>
              <a:t>Does</a:t>
            </a:r>
            <a:r>
              <a:rPr lang="en-US" altLang="zh-CN">
                <a:solidFill>
                  <a:srgbClr val="3333FF"/>
                </a:solidFill>
              </a:rPr>
              <a:t> she </a:t>
            </a:r>
            <a:r>
              <a:rPr lang="en-US" altLang="zh-CN">
                <a:solidFill>
                  <a:srgbClr val="FF3300"/>
                </a:solidFill>
              </a:rPr>
              <a:t>have to</a:t>
            </a:r>
            <a:r>
              <a:rPr lang="en-US" altLang="zh-CN">
                <a:solidFill>
                  <a:srgbClr val="3333FF"/>
                </a:solidFill>
              </a:rPr>
              <a:t> wear a uniform </a:t>
            </a:r>
          </a:p>
          <a:p>
            <a:pPr>
              <a:lnSpc>
                <a:spcPct val="90000"/>
              </a:lnSpc>
            </a:pPr>
            <a:r>
              <a:rPr lang="en-US" altLang="zh-CN">
                <a:solidFill>
                  <a:srgbClr val="3333FF"/>
                </a:solidFill>
              </a:rPr>
              <a:t>every day?</a:t>
            </a:r>
          </a:p>
        </p:txBody>
      </p:sp>
      <p:sp>
        <p:nvSpPr>
          <p:cNvPr id="51205" name="Rectangle 5"/>
          <p:cNvSpPr>
            <a:spLocks noChangeArrowheads="1"/>
          </p:cNvSpPr>
          <p:nvPr/>
        </p:nvSpPr>
        <p:spPr bwMode="auto">
          <a:xfrm>
            <a:off x="1042988" y="2133600"/>
            <a:ext cx="7058025"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90000"/>
              </a:lnSpc>
            </a:pPr>
            <a:r>
              <a:rPr lang="en-US" altLang="zh-CN">
                <a:solidFill>
                  <a:srgbClr val="3333FF"/>
                </a:solidFill>
              </a:rPr>
              <a:t>Students </a:t>
            </a:r>
            <a:r>
              <a:rPr lang="en-US" altLang="zh-CN">
                <a:solidFill>
                  <a:srgbClr val="FF3300"/>
                </a:solidFill>
              </a:rPr>
              <a:t>have to</a:t>
            </a:r>
            <a:r>
              <a:rPr lang="en-US" altLang="zh-CN">
                <a:solidFill>
                  <a:srgbClr val="3333FF"/>
                </a:solidFill>
              </a:rPr>
              <a:t> clean classrooms every day.</a:t>
            </a:r>
          </a:p>
        </p:txBody>
      </p:sp>
      <p:sp>
        <p:nvSpPr>
          <p:cNvPr id="51206" name="Rectangle 6"/>
          <p:cNvSpPr>
            <a:spLocks noChangeArrowheads="1"/>
          </p:cNvSpPr>
          <p:nvPr/>
        </p:nvSpPr>
        <p:spPr bwMode="auto">
          <a:xfrm>
            <a:off x="1116013" y="5373688"/>
            <a:ext cx="7273925" cy="614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95000"/>
              </a:lnSpc>
            </a:pPr>
            <a:r>
              <a:rPr lang="en-US" altLang="zh-CN">
                <a:solidFill>
                  <a:srgbClr val="3333FF"/>
                </a:solidFill>
              </a:rPr>
              <a:t>I </a:t>
            </a:r>
            <a:r>
              <a:rPr lang="en-US" altLang="zh-CN">
                <a:solidFill>
                  <a:srgbClr val="FF3300"/>
                </a:solidFill>
              </a:rPr>
              <a:t>have to</a:t>
            </a:r>
            <a:r>
              <a:rPr lang="en-US" altLang="zh-CN">
                <a:solidFill>
                  <a:srgbClr val="3333FF"/>
                </a:solidFill>
              </a:rPr>
              <a:t> do homework </a:t>
            </a:r>
            <a:r>
              <a:rPr lang="en-US" altLang="zh-CN">
                <a:solidFill>
                  <a:srgbClr val="FF3300"/>
                </a:solidFill>
              </a:rPr>
              <a:t>after</a:t>
            </a:r>
            <a:r>
              <a:rPr lang="en-US" altLang="zh-CN">
                <a:solidFill>
                  <a:srgbClr val="3333FF"/>
                </a:solidFill>
              </a:rPr>
              <a:t> school.</a:t>
            </a:r>
          </a:p>
        </p:txBody>
      </p:sp>
    </p:spTree>
  </p:cSld>
  <p:clrMapOvr>
    <a:overrideClrMapping bg1="lt1" tx1="dk1" bg2="lt2" tx2="dk2" accent1="accent1" accent2="accent2" accent3="accent3" accent4="accent4" accent5="accent5" accent6="accent6" hlink="hlink" folHlink="folHlink"/>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51205"/>
                                        </p:tgtEl>
                                        <p:attrNameLst>
                                          <p:attrName>style.visibility</p:attrName>
                                        </p:attrNameLst>
                                      </p:cBhvr>
                                      <p:to>
                                        <p:strVal val="visible"/>
                                      </p:to>
                                    </p:set>
                                    <p:animEffect transition="in" filter="box(out)">
                                      <p:cBhvr>
                                        <p:cTn id="7" dur="500"/>
                                        <p:tgtEl>
                                          <p:spTgt spid="5120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51204"/>
                                        </p:tgtEl>
                                        <p:attrNameLst>
                                          <p:attrName>style.visibility</p:attrName>
                                        </p:attrNameLst>
                                      </p:cBhvr>
                                      <p:to>
                                        <p:strVal val="visible"/>
                                      </p:to>
                                    </p:set>
                                    <p:animEffect transition="in" filter="box(out)">
                                      <p:cBhvr>
                                        <p:cTn id="12" dur="500"/>
                                        <p:tgtEl>
                                          <p:spTgt spid="5120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51206"/>
                                        </p:tgtEl>
                                        <p:attrNameLst>
                                          <p:attrName>style.visibility</p:attrName>
                                        </p:attrNameLst>
                                      </p:cBhvr>
                                      <p:to>
                                        <p:strVal val="visible"/>
                                      </p:to>
                                    </p:set>
                                    <p:animEffect transition="in" filter="box(out)">
                                      <p:cBhvr>
                                        <p:cTn id="17" dur="500"/>
                                        <p:tgtEl>
                                          <p:spTgt spid="512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4" grpId="0"/>
      <p:bldP spid="51205" grpId="0"/>
      <p:bldP spid="51206" grpId="0"/>
    </p:bld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0354" name="Picture 2" descr="xinsrc_56208032916055782397819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650" y="692150"/>
            <a:ext cx="2087563" cy="2087563"/>
          </a:xfrm>
          <a:prstGeom prst="rect">
            <a:avLst/>
          </a:prstGeom>
          <a:noFill/>
          <a:extLst>
            <a:ext uri="{909E8E84-426E-40DD-AFC4-6F175D3DCCD1}">
              <a14:hiddenFill xmlns:a14="http://schemas.microsoft.com/office/drawing/2010/main">
                <a:solidFill>
                  <a:srgbClr val="FFFFFF"/>
                </a:solidFill>
              </a14:hiddenFill>
            </a:ext>
          </a:extLst>
        </p:spPr>
      </p:pic>
      <p:sp>
        <p:nvSpPr>
          <p:cNvPr id="100355" name="WordArt 3"/>
          <p:cNvSpPr>
            <a:spLocks noChangeArrowheads="1" noChangeShapeType="1" noTextEdit="1"/>
          </p:cNvSpPr>
          <p:nvPr/>
        </p:nvSpPr>
        <p:spPr bwMode="auto">
          <a:xfrm>
            <a:off x="2843213" y="1844675"/>
            <a:ext cx="3313112" cy="647700"/>
          </a:xfrm>
          <a:prstGeom prst="rect">
            <a:avLst/>
          </a:prstGeom>
        </p:spPr>
        <p:txBody>
          <a:bodyPr wrap="none" fromWordArt="1">
            <a:prstTxWarp prst="textPlain">
              <a:avLst>
                <a:gd name="adj" fmla="val 50000"/>
              </a:avLst>
            </a:prstTxWarp>
          </a:bodyPr>
          <a:lstStyle/>
          <a:p>
            <a:pPr algn="ctr"/>
            <a:r>
              <a:rPr lang="en-US" altLang="zh-CN" kern="1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Times New Roman"/>
                <a:cs typeface="Times New Roman"/>
              </a:rPr>
              <a:t>Preview</a:t>
            </a:r>
            <a:endParaRPr lang="zh-CN" altLang="en-US" kern="1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Times New Roman"/>
              <a:cs typeface="Times New Roman"/>
            </a:endParaRPr>
          </a:p>
        </p:txBody>
      </p:sp>
      <p:pic>
        <p:nvPicPr>
          <p:cNvPr id="100356" name="Picture 4" descr="心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750" y="3062288"/>
            <a:ext cx="349250" cy="295275"/>
          </a:xfrm>
          <a:prstGeom prst="rect">
            <a:avLst/>
          </a:prstGeom>
          <a:noFill/>
          <a:extLst>
            <a:ext uri="{909E8E84-426E-40DD-AFC4-6F175D3DCCD1}">
              <a14:hiddenFill xmlns:a14="http://schemas.microsoft.com/office/drawing/2010/main">
                <a:solidFill>
                  <a:srgbClr val="FFFFFF"/>
                </a:solidFill>
              </a14:hiddenFill>
            </a:ext>
          </a:extLst>
        </p:spPr>
      </p:pic>
      <p:pic>
        <p:nvPicPr>
          <p:cNvPr id="100357" name="Picture 5" descr="心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750" y="4868863"/>
            <a:ext cx="349250" cy="295275"/>
          </a:xfrm>
          <a:prstGeom prst="rect">
            <a:avLst/>
          </a:prstGeom>
          <a:noFill/>
          <a:extLst>
            <a:ext uri="{909E8E84-426E-40DD-AFC4-6F175D3DCCD1}">
              <a14:hiddenFill xmlns:a14="http://schemas.microsoft.com/office/drawing/2010/main">
                <a:solidFill>
                  <a:srgbClr val="FFFFFF"/>
                </a:solidFill>
              </a14:hiddenFill>
            </a:ext>
          </a:extLst>
        </p:spPr>
      </p:pic>
      <p:sp>
        <p:nvSpPr>
          <p:cNvPr id="100358" name="Text Box 6"/>
          <p:cNvSpPr txBox="1">
            <a:spLocks noChangeArrowheads="1"/>
          </p:cNvSpPr>
          <p:nvPr/>
        </p:nvSpPr>
        <p:spPr bwMode="auto">
          <a:xfrm>
            <a:off x="828675" y="2781300"/>
            <a:ext cx="6264275" cy="3116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10000"/>
              </a:lnSpc>
            </a:pPr>
            <a:r>
              <a:rPr lang="en-US" altLang="zh-CN"/>
              <a:t>To preview the new words and expressions</a:t>
            </a:r>
          </a:p>
          <a:p>
            <a:pPr>
              <a:lnSpc>
                <a:spcPct val="110000"/>
              </a:lnSpc>
            </a:pPr>
            <a:endParaRPr lang="en-US" altLang="zh-CN"/>
          </a:p>
          <a:p>
            <a:pPr>
              <a:lnSpc>
                <a:spcPct val="110000"/>
              </a:lnSpc>
            </a:pPr>
            <a:r>
              <a:rPr lang="en-US" altLang="zh-CN"/>
              <a:t>To preview the letter from Molly Brown</a:t>
            </a:r>
          </a:p>
        </p:txBody>
      </p:sp>
    </p:spTree>
  </p:cSld>
  <p:clrMapOvr>
    <a:masterClrMapping/>
  </p:clrMapOvr>
  <p:transition>
    <p:wedg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71682" name="WordArt 2"/>
          <p:cNvSpPr>
            <a:spLocks noChangeArrowheads="1" noChangeShapeType="1" noTextEdit="1"/>
          </p:cNvSpPr>
          <p:nvPr/>
        </p:nvSpPr>
        <p:spPr bwMode="auto">
          <a:xfrm>
            <a:off x="1403350" y="3933825"/>
            <a:ext cx="5688013" cy="2014538"/>
          </a:xfrm>
          <a:prstGeom prst="rect">
            <a:avLst/>
          </a:prstGeom>
        </p:spPr>
        <p:txBody>
          <a:bodyPr wrap="none" fromWordArt="1">
            <a:prstTxWarp prst="textPlain">
              <a:avLst>
                <a:gd name="adj" fmla="val 50000"/>
              </a:avLst>
            </a:prstTxWarp>
          </a:bodyPr>
          <a:lstStyle/>
          <a:p>
            <a:pPr algn="ctr"/>
            <a:r>
              <a:rPr lang="en-US" altLang="zh-CN" kern="1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Times New Roman"/>
                <a:cs typeface="Times New Roman"/>
              </a:rPr>
              <a:t>Thank you.</a:t>
            </a:r>
            <a:endParaRPr lang="zh-CN" altLang="en-US" kern="1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Times New Roman"/>
              <a:cs typeface="Times New Roman"/>
            </a:endParaRPr>
          </a:p>
        </p:txBody>
      </p:sp>
    </p:spTree>
  </p:cSld>
  <p:clrMapOvr>
    <a:masterClrMapping/>
  </p:clrMapOvr>
  <p:transition>
    <p:wheel spokes="8"/>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40" name="Text Box 4"/>
          <p:cNvSpPr txBox="1">
            <a:spLocks noChangeArrowheads="1"/>
          </p:cNvSpPr>
          <p:nvPr/>
        </p:nvSpPr>
        <p:spPr bwMode="auto">
          <a:xfrm>
            <a:off x="158750" y="115888"/>
            <a:ext cx="2089150" cy="641350"/>
          </a:xfrm>
          <a:prstGeom prst="rect">
            <a:avLst/>
          </a:prstGeom>
          <a:noFill/>
          <a:ln w="9525">
            <a:noFill/>
            <a:miter lim="800000"/>
            <a:headEnd/>
            <a:tailEnd/>
          </a:ln>
          <a:effectLst/>
        </p:spPr>
        <p:txBody>
          <a:bodyPr wrap="none">
            <a:spAutoFit/>
          </a:bodyPr>
          <a:lstStyle>
            <a:lvl1pPr eaLnBrk="0" hangingPunct="0">
              <a:defRPr sz="3600" b="1">
                <a:solidFill>
                  <a:schemeClr val="tx1"/>
                </a:solidFill>
                <a:latin typeface="Times New Roman" pitchFamily="18" charset="0"/>
                <a:ea typeface="宋体" pitchFamily="2" charset="-122"/>
              </a:defRPr>
            </a:lvl1pPr>
            <a:lvl2pPr marL="742950" indent="-285750" eaLnBrk="0" hangingPunct="0">
              <a:defRPr sz="3600" b="1">
                <a:solidFill>
                  <a:schemeClr val="tx1"/>
                </a:solidFill>
                <a:latin typeface="Times New Roman" pitchFamily="18" charset="0"/>
                <a:ea typeface="宋体" pitchFamily="2" charset="-122"/>
              </a:defRPr>
            </a:lvl2pPr>
            <a:lvl3pPr marL="1143000" indent="-228600" eaLnBrk="0" hangingPunct="0">
              <a:defRPr sz="3600" b="1">
                <a:solidFill>
                  <a:schemeClr val="tx1"/>
                </a:solidFill>
                <a:latin typeface="Times New Roman" pitchFamily="18" charset="0"/>
                <a:ea typeface="宋体" pitchFamily="2" charset="-122"/>
              </a:defRPr>
            </a:lvl3pPr>
            <a:lvl4pPr marL="1600200" indent="-228600" eaLnBrk="0" hangingPunct="0">
              <a:defRPr sz="3600" b="1">
                <a:solidFill>
                  <a:schemeClr val="tx1"/>
                </a:solidFill>
                <a:latin typeface="Times New Roman" pitchFamily="18" charset="0"/>
                <a:ea typeface="宋体" pitchFamily="2" charset="-122"/>
              </a:defRPr>
            </a:lvl4pPr>
            <a:lvl5pPr marL="2057400" indent="-228600" eaLnBrk="0" hangingPunct="0">
              <a:defRPr sz="36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6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6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6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600" b="1">
                <a:solidFill>
                  <a:schemeClr val="tx1"/>
                </a:solidFill>
                <a:latin typeface="Times New Roman" pitchFamily="18" charset="0"/>
                <a:ea typeface="宋体" pitchFamily="2" charset="-122"/>
              </a:defRPr>
            </a:lvl9pPr>
          </a:lstStyle>
          <a:p>
            <a:pPr eaLnBrk="1" hangingPunct="1"/>
            <a:r>
              <a:rPr lang="en-US" altLang="zh-CN" i="1">
                <a:solidFill>
                  <a:srgbClr val="993366"/>
                </a:solidFill>
                <a:effectLst>
                  <a:outerShdw blurRad="38100" dist="38100" dir="2700000" algn="tl">
                    <a:srgbClr val="C0C0C0"/>
                  </a:outerShdw>
                </a:effectLst>
                <a:latin typeface="Arial" pitchFamily="34" charset="0"/>
              </a:rPr>
              <a:t>Revision</a:t>
            </a:r>
          </a:p>
        </p:txBody>
      </p:sp>
      <p:sp>
        <p:nvSpPr>
          <p:cNvPr id="57347" name="Text Box 5"/>
          <p:cNvSpPr txBox="1">
            <a:spLocks noChangeArrowheads="1"/>
          </p:cNvSpPr>
          <p:nvPr/>
        </p:nvSpPr>
        <p:spPr bwMode="auto">
          <a:xfrm>
            <a:off x="179388" y="915988"/>
            <a:ext cx="38163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b="1">
                <a:solidFill>
                  <a:schemeClr val="tx1"/>
                </a:solidFill>
                <a:latin typeface="Times New Roman" pitchFamily="18" charset="0"/>
                <a:ea typeface="宋体" pitchFamily="2" charset="-122"/>
              </a:defRPr>
            </a:lvl1pPr>
            <a:lvl2pPr marL="742950" indent="-285750" eaLnBrk="0" hangingPunct="0">
              <a:defRPr sz="3600" b="1">
                <a:solidFill>
                  <a:schemeClr val="tx1"/>
                </a:solidFill>
                <a:latin typeface="Times New Roman" pitchFamily="18" charset="0"/>
                <a:ea typeface="宋体" pitchFamily="2" charset="-122"/>
              </a:defRPr>
            </a:lvl2pPr>
            <a:lvl3pPr marL="1143000" indent="-228600" eaLnBrk="0" hangingPunct="0">
              <a:defRPr sz="3600" b="1">
                <a:solidFill>
                  <a:schemeClr val="tx1"/>
                </a:solidFill>
                <a:latin typeface="Times New Roman" pitchFamily="18" charset="0"/>
                <a:ea typeface="宋体" pitchFamily="2" charset="-122"/>
              </a:defRPr>
            </a:lvl3pPr>
            <a:lvl4pPr marL="1600200" indent="-228600" eaLnBrk="0" hangingPunct="0">
              <a:defRPr sz="3600" b="1">
                <a:solidFill>
                  <a:schemeClr val="tx1"/>
                </a:solidFill>
                <a:latin typeface="Times New Roman" pitchFamily="18" charset="0"/>
                <a:ea typeface="宋体" pitchFamily="2" charset="-122"/>
              </a:defRPr>
            </a:lvl4pPr>
            <a:lvl5pPr marL="2057400" indent="-228600" eaLnBrk="0" hangingPunct="0">
              <a:defRPr sz="36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6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6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6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600" b="1">
                <a:solidFill>
                  <a:schemeClr val="tx1"/>
                </a:solidFill>
                <a:latin typeface="Times New Roman" pitchFamily="18" charset="0"/>
                <a:ea typeface="宋体" pitchFamily="2" charset="-122"/>
              </a:defRPr>
            </a:lvl9pPr>
          </a:lstStyle>
          <a:p>
            <a:pPr eaLnBrk="1" hangingPunct="1"/>
            <a:r>
              <a:rPr lang="en-US" altLang="zh-CN">
                <a:solidFill>
                  <a:srgbClr val="FF3399"/>
                </a:solidFill>
                <a:latin typeface="Arial" pitchFamily="34" charset="0"/>
              </a:rPr>
              <a:t>Ask and answer:</a:t>
            </a:r>
          </a:p>
        </p:txBody>
      </p:sp>
      <p:sp>
        <p:nvSpPr>
          <p:cNvPr id="14342" name="Text Box 6"/>
          <p:cNvSpPr txBox="1">
            <a:spLocks noChangeArrowheads="1"/>
          </p:cNvSpPr>
          <p:nvPr/>
        </p:nvSpPr>
        <p:spPr bwMode="auto">
          <a:xfrm>
            <a:off x="107950" y="1700213"/>
            <a:ext cx="44005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b="1">
                <a:solidFill>
                  <a:schemeClr val="tx1"/>
                </a:solidFill>
                <a:latin typeface="Times New Roman" pitchFamily="18" charset="0"/>
                <a:ea typeface="宋体" pitchFamily="2" charset="-122"/>
              </a:defRPr>
            </a:lvl1pPr>
            <a:lvl2pPr marL="742950" indent="-285750" eaLnBrk="0" hangingPunct="0">
              <a:defRPr sz="3600" b="1">
                <a:solidFill>
                  <a:schemeClr val="tx1"/>
                </a:solidFill>
                <a:latin typeface="Times New Roman" pitchFamily="18" charset="0"/>
                <a:ea typeface="宋体" pitchFamily="2" charset="-122"/>
              </a:defRPr>
            </a:lvl2pPr>
            <a:lvl3pPr marL="1143000" indent="-228600" eaLnBrk="0" hangingPunct="0">
              <a:defRPr sz="3600" b="1">
                <a:solidFill>
                  <a:schemeClr val="tx1"/>
                </a:solidFill>
                <a:latin typeface="Times New Roman" pitchFamily="18" charset="0"/>
                <a:ea typeface="宋体" pitchFamily="2" charset="-122"/>
              </a:defRPr>
            </a:lvl3pPr>
            <a:lvl4pPr marL="1600200" indent="-228600" eaLnBrk="0" hangingPunct="0">
              <a:defRPr sz="3600" b="1">
                <a:solidFill>
                  <a:schemeClr val="tx1"/>
                </a:solidFill>
                <a:latin typeface="Times New Roman" pitchFamily="18" charset="0"/>
                <a:ea typeface="宋体" pitchFamily="2" charset="-122"/>
              </a:defRPr>
            </a:lvl4pPr>
            <a:lvl5pPr marL="2057400" indent="-228600" eaLnBrk="0" hangingPunct="0">
              <a:defRPr sz="36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6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6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6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600" b="1">
                <a:solidFill>
                  <a:schemeClr val="tx1"/>
                </a:solidFill>
                <a:latin typeface="Times New Roman" pitchFamily="18" charset="0"/>
                <a:ea typeface="宋体" pitchFamily="2" charset="-122"/>
              </a:defRPr>
            </a:lvl9pPr>
          </a:lstStyle>
          <a:p>
            <a:pPr eaLnBrk="1" hangingPunct="1"/>
            <a:r>
              <a:rPr lang="en-US" altLang="zh-CN">
                <a:solidFill>
                  <a:srgbClr val="660033"/>
                </a:solidFill>
              </a:rPr>
              <a:t>Can we eat in school?</a:t>
            </a:r>
          </a:p>
        </p:txBody>
      </p:sp>
      <p:sp>
        <p:nvSpPr>
          <p:cNvPr id="14343" name="Text Box 7"/>
          <p:cNvSpPr txBox="1">
            <a:spLocks noChangeArrowheads="1"/>
          </p:cNvSpPr>
          <p:nvPr/>
        </p:nvSpPr>
        <p:spPr bwMode="auto">
          <a:xfrm>
            <a:off x="111125" y="2338388"/>
            <a:ext cx="742315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b="1">
                <a:solidFill>
                  <a:schemeClr val="tx1"/>
                </a:solidFill>
                <a:latin typeface="Times New Roman" pitchFamily="18" charset="0"/>
                <a:ea typeface="宋体" pitchFamily="2" charset="-122"/>
              </a:defRPr>
            </a:lvl1pPr>
            <a:lvl2pPr marL="742950" indent="-285750" eaLnBrk="0" hangingPunct="0">
              <a:defRPr sz="3600" b="1">
                <a:solidFill>
                  <a:schemeClr val="tx1"/>
                </a:solidFill>
                <a:latin typeface="Times New Roman" pitchFamily="18" charset="0"/>
                <a:ea typeface="宋体" pitchFamily="2" charset="-122"/>
              </a:defRPr>
            </a:lvl2pPr>
            <a:lvl3pPr marL="1143000" indent="-228600" eaLnBrk="0" hangingPunct="0">
              <a:defRPr sz="3600" b="1">
                <a:solidFill>
                  <a:schemeClr val="tx1"/>
                </a:solidFill>
                <a:latin typeface="Times New Roman" pitchFamily="18" charset="0"/>
                <a:ea typeface="宋体" pitchFamily="2" charset="-122"/>
              </a:defRPr>
            </a:lvl3pPr>
            <a:lvl4pPr marL="1600200" indent="-228600" eaLnBrk="0" hangingPunct="0">
              <a:defRPr sz="3600" b="1">
                <a:solidFill>
                  <a:schemeClr val="tx1"/>
                </a:solidFill>
                <a:latin typeface="Times New Roman" pitchFamily="18" charset="0"/>
                <a:ea typeface="宋体" pitchFamily="2" charset="-122"/>
              </a:defRPr>
            </a:lvl4pPr>
            <a:lvl5pPr marL="2057400" indent="-228600" eaLnBrk="0" hangingPunct="0">
              <a:defRPr sz="36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6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6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6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600" b="1">
                <a:solidFill>
                  <a:schemeClr val="tx1"/>
                </a:solidFill>
                <a:latin typeface="Times New Roman" pitchFamily="18" charset="0"/>
                <a:ea typeface="宋体" pitchFamily="2" charset="-122"/>
              </a:defRPr>
            </a:lvl9pPr>
          </a:lstStyle>
          <a:p>
            <a:pPr eaLnBrk="1" hangingPunct="1"/>
            <a:r>
              <a:rPr lang="en-US" altLang="zh-CN">
                <a:solidFill>
                  <a:srgbClr val="0000FF"/>
                </a:solidFill>
              </a:rPr>
              <a:t>We can eat in the dining hall, but we </a:t>
            </a:r>
          </a:p>
          <a:p>
            <a:pPr eaLnBrk="1" hangingPunct="1"/>
            <a:r>
              <a:rPr lang="en-US" altLang="zh-CN">
                <a:solidFill>
                  <a:srgbClr val="0000FF"/>
                </a:solidFill>
              </a:rPr>
              <a:t>can’t eat in the classroom.</a:t>
            </a:r>
          </a:p>
        </p:txBody>
      </p:sp>
      <p:sp>
        <p:nvSpPr>
          <p:cNvPr id="14344" name="Text Box 8"/>
          <p:cNvSpPr txBox="1">
            <a:spLocks noChangeArrowheads="1"/>
          </p:cNvSpPr>
          <p:nvPr/>
        </p:nvSpPr>
        <p:spPr bwMode="auto">
          <a:xfrm>
            <a:off x="144463" y="3508375"/>
            <a:ext cx="58864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b="1">
                <a:solidFill>
                  <a:schemeClr val="tx1"/>
                </a:solidFill>
                <a:latin typeface="Times New Roman" pitchFamily="18" charset="0"/>
                <a:ea typeface="宋体" pitchFamily="2" charset="-122"/>
              </a:defRPr>
            </a:lvl1pPr>
            <a:lvl2pPr marL="742950" indent="-285750" eaLnBrk="0" hangingPunct="0">
              <a:defRPr sz="3600" b="1">
                <a:solidFill>
                  <a:schemeClr val="tx1"/>
                </a:solidFill>
                <a:latin typeface="Times New Roman" pitchFamily="18" charset="0"/>
                <a:ea typeface="宋体" pitchFamily="2" charset="-122"/>
              </a:defRPr>
            </a:lvl2pPr>
            <a:lvl3pPr marL="1143000" indent="-228600" eaLnBrk="0" hangingPunct="0">
              <a:defRPr sz="3600" b="1">
                <a:solidFill>
                  <a:schemeClr val="tx1"/>
                </a:solidFill>
                <a:latin typeface="Times New Roman" pitchFamily="18" charset="0"/>
                <a:ea typeface="宋体" pitchFamily="2" charset="-122"/>
              </a:defRPr>
            </a:lvl3pPr>
            <a:lvl4pPr marL="1600200" indent="-228600" eaLnBrk="0" hangingPunct="0">
              <a:defRPr sz="3600" b="1">
                <a:solidFill>
                  <a:schemeClr val="tx1"/>
                </a:solidFill>
                <a:latin typeface="Times New Roman" pitchFamily="18" charset="0"/>
                <a:ea typeface="宋体" pitchFamily="2" charset="-122"/>
              </a:defRPr>
            </a:lvl4pPr>
            <a:lvl5pPr marL="2057400" indent="-228600" eaLnBrk="0" hangingPunct="0">
              <a:defRPr sz="36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6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6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6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600" b="1">
                <a:solidFill>
                  <a:schemeClr val="tx1"/>
                </a:solidFill>
                <a:latin typeface="Times New Roman" pitchFamily="18" charset="0"/>
                <a:ea typeface="宋体" pitchFamily="2" charset="-122"/>
              </a:defRPr>
            </a:lvl9pPr>
          </a:lstStyle>
          <a:p>
            <a:pPr eaLnBrk="1" hangingPunct="1"/>
            <a:r>
              <a:rPr lang="en-US" altLang="zh-CN">
                <a:solidFill>
                  <a:srgbClr val="660033"/>
                </a:solidFill>
              </a:rPr>
              <a:t>Can you wear hats in school?</a:t>
            </a:r>
          </a:p>
        </p:txBody>
      </p:sp>
      <p:sp>
        <p:nvSpPr>
          <p:cNvPr id="14345" name="Text Box 9"/>
          <p:cNvSpPr txBox="1">
            <a:spLocks noChangeArrowheads="1"/>
          </p:cNvSpPr>
          <p:nvPr/>
        </p:nvSpPr>
        <p:spPr bwMode="auto">
          <a:xfrm>
            <a:off x="182563" y="4292600"/>
            <a:ext cx="54673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b="1">
                <a:solidFill>
                  <a:schemeClr val="tx1"/>
                </a:solidFill>
                <a:latin typeface="Times New Roman" pitchFamily="18" charset="0"/>
                <a:ea typeface="宋体" pitchFamily="2" charset="-122"/>
              </a:defRPr>
            </a:lvl1pPr>
            <a:lvl2pPr marL="742950" indent="-285750" eaLnBrk="0" hangingPunct="0">
              <a:defRPr sz="3600" b="1">
                <a:solidFill>
                  <a:schemeClr val="tx1"/>
                </a:solidFill>
                <a:latin typeface="Times New Roman" pitchFamily="18" charset="0"/>
                <a:ea typeface="宋体" pitchFamily="2" charset="-122"/>
              </a:defRPr>
            </a:lvl2pPr>
            <a:lvl3pPr marL="1143000" indent="-228600" eaLnBrk="0" hangingPunct="0">
              <a:defRPr sz="3600" b="1">
                <a:solidFill>
                  <a:schemeClr val="tx1"/>
                </a:solidFill>
                <a:latin typeface="Times New Roman" pitchFamily="18" charset="0"/>
                <a:ea typeface="宋体" pitchFamily="2" charset="-122"/>
              </a:defRPr>
            </a:lvl3pPr>
            <a:lvl4pPr marL="1600200" indent="-228600" eaLnBrk="0" hangingPunct="0">
              <a:defRPr sz="3600" b="1">
                <a:solidFill>
                  <a:schemeClr val="tx1"/>
                </a:solidFill>
                <a:latin typeface="Times New Roman" pitchFamily="18" charset="0"/>
                <a:ea typeface="宋体" pitchFamily="2" charset="-122"/>
              </a:defRPr>
            </a:lvl4pPr>
            <a:lvl5pPr marL="2057400" indent="-228600" eaLnBrk="0" hangingPunct="0">
              <a:defRPr sz="36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6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6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6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600" b="1">
                <a:solidFill>
                  <a:schemeClr val="tx1"/>
                </a:solidFill>
                <a:latin typeface="Times New Roman" pitchFamily="18" charset="0"/>
                <a:ea typeface="宋体" pitchFamily="2" charset="-122"/>
              </a:defRPr>
            </a:lvl9pPr>
          </a:lstStyle>
          <a:p>
            <a:pPr eaLnBrk="1" hangingPunct="1"/>
            <a:r>
              <a:rPr lang="en-US" altLang="zh-CN">
                <a:solidFill>
                  <a:srgbClr val="0000FF"/>
                </a:solidFill>
              </a:rPr>
              <a:t>Yes, we can. / No, we can’t.</a:t>
            </a:r>
          </a:p>
        </p:txBody>
      </p:sp>
      <p:sp>
        <p:nvSpPr>
          <p:cNvPr id="14346" name="Text Box 10"/>
          <p:cNvSpPr txBox="1">
            <a:spLocks noChangeArrowheads="1"/>
          </p:cNvSpPr>
          <p:nvPr/>
        </p:nvSpPr>
        <p:spPr bwMode="auto">
          <a:xfrm>
            <a:off x="214313" y="5092700"/>
            <a:ext cx="82867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b="1">
                <a:solidFill>
                  <a:schemeClr val="tx1"/>
                </a:solidFill>
                <a:latin typeface="Times New Roman" pitchFamily="18" charset="0"/>
                <a:ea typeface="宋体" pitchFamily="2" charset="-122"/>
              </a:defRPr>
            </a:lvl1pPr>
            <a:lvl2pPr marL="742950" indent="-285750" eaLnBrk="0" hangingPunct="0">
              <a:defRPr sz="3600" b="1">
                <a:solidFill>
                  <a:schemeClr val="tx1"/>
                </a:solidFill>
                <a:latin typeface="Times New Roman" pitchFamily="18" charset="0"/>
                <a:ea typeface="宋体" pitchFamily="2" charset="-122"/>
              </a:defRPr>
            </a:lvl2pPr>
            <a:lvl3pPr marL="1143000" indent="-228600" eaLnBrk="0" hangingPunct="0">
              <a:defRPr sz="3600" b="1">
                <a:solidFill>
                  <a:schemeClr val="tx1"/>
                </a:solidFill>
                <a:latin typeface="Times New Roman" pitchFamily="18" charset="0"/>
                <a:ea typeface="宋体" pitchFamily="2" charset="-122"/>
              </a:defRPr>
            </a:lvl3pPr>
            <a:lvl4pPr marL="1600200" indent="-228600" eaLnBrk="0" hangingPunct="0">
              <a:defRPr sz="3600" b="1">
                <a:solidFill>
                  <a:schemeClr val="tx1"/>
                </a:solidFill>
                <a:latin typeface="Times New Roman" pitchFamily="18" charset="0"/>
                <a:ea typeface="宋体" pitchFamily="2" charset="-122"/>
              </a:defRPr>
            </a:lvl4pPr>
            <a:lvl5pPr marL="2057400" indent="-228600" eaLnBrk="0" hangingPunct="0">
              <a:defRPr sz="36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6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6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6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600" b="1">
                <a:solidFill>
                  <a:schemeClr val="tx1"/>
                </a:solidFill>
                <a:latin typeface="Times New Roman" pitchFamily="18" charset="0"/>
                <a:ea typeface="宋体" pitchFamily="2" charset="-122"/>
              </a:defRPr>
            </a:lvl9pPr>
          </a:lstStyle>
          <a:p>
            <a:pPr eaLnBrk="1" hangingPunct="1"/>
            <a:r>
              <a:rPr lang="en-US" altLang="zh-CN">
                <a:solidFill>
                  <a:srgbClr val="660033"/>
                </a:solidFill>
              </a:rPr>
              <a:t>Do you have to wear a uniform at school?</a:t>
            </a:r>
          </a:p>
        </p:txBody>
      </p:sp>
      <p:sp>
        <p:nvSpPr>
          <p:cNvPr id="14347" name="Text Box 11"/>
          <p:cNvSpPr txBox="1">
            <a:spLocks noChangeArrowheads="1"/>
          </p:cNvSpPr>
          <p:nvPr/>
        </p:nvSpPr>
        <p:spPr bwMode="auto">
          <a:xfrm>
            <a:off x="254000" y="5718175"/>
            <a:ext cx="53149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b="1">
                <a:solidFill>
                  <a:schemeClr val="tx1"/>
                </a:solidFill>
                <a:latin typeface="Times New Roman" pitchFamily="18" charset="0"/>
                <a:ea typeface="宋体" pitchFamily="2" charset="-122"/>
              </a:defRPr>
            </a:lvl1pPr>
            <a:lvl2pPr marL="742950" indent="-285750" eaLnBrk="0" hangingPunct="0">
              <a:defRPr sz="3600" b="1">
                <a:solidFill>
                  <a:schemeClr val="tx1"/>
                </a:solidFill>
                <a:latin typeface="Times New Roman" pitchFamily="18" charset="0"/>
                <a:ea typeface="宋体" pitchFamily="2" charset="-122"/>
              </a:defRPr>
            </a:lvl2pPr>
            <a:lvl3pPr marL="1143000" indent="-228600" eaLnBrk="0" hangingPunct="0">
              <a:defRPr sz="3600" b="1">
                <a:solidFill>
                  <a:schemeClr val="tx1"/>
                </a:solidFill>
                <a:latin typeface="Times New Roman" pitchFamily="18" charset="0"/>
                <a:ea typeface="宋体" pitchFamily="2" charset="-122"/>
              </a:defRPr>
            </a:lvl3pPr>
            <a:lvl4pPr marL="1600200" indent="-228600" eaLnBrk="0" hangingPunct="0">
              <a:defRPr sz="3600" b="1">
                <a:solidFill>
                  <a:schemeClr val="tx1"/>
                </a:solidFill>
                <a:latin typeface="Times New Roman" pitchFamily="18" charset="0"/>
                <a:ea typeface="宋体" pitchFamily="2" charset="-122"/>
              </a:defRPr>
            </a:lvl4pPr>
            <a:lvl5pPr marL="2057400" indent="-228600" eaLnBrk="0" hangingPunct="0">
              <a:defRPr sz="3600" b="1">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600" b="1">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600" b="1">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600" b="1">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600" b="1">
                <a:solidFill>
                  <a:schemeClr val="tx1"/>
                </a:solidFill>
                <a:latin typeface="Times New Roman" pitchFamily="18" charset="0"/>
                <a:ea typeface="宋体" pitchFamily="2" charset="-122"/>
              </a:defRPr>
            </a:lvl9pPr>
          </a:lstStyle>
          <a:p>
            <a:pPr eaLnBrk="1" hangingPunct="1"/>
            <a:r>
              <a:rPr lang="en-US" altLang="zh-CN">
                <a:solidFill>
                  <a:srgbClr val="0000FF"/>
                </a:solidFill>
              </a:rPr>
              <a:t>Yes, we do. / No, we don’t.</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4342"/>
                                        </p:tgtEl>
                                        <p:attrNameLst>
                                          <p:attrName>style.visibility</p:attrName>
                                        </p:attrNameLst>
                                      </p:cBhvr>
                                      <p:to>
                                        <p:strVal val="visible"/>
                                      </p:to>
                                    </p:set>
                                    <p:animEffect transition="in" filter="box(in)">
                                      <p:cBhvr>
                                        <p:cTn id="7" dur="500"/>
                                        <p:tgtEl>
                                          <p:spTgt spid="1434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4343"/>
                                        </p:tgtEl>
                                        <p:attrNameLst>
                                          <p:attrName>style.visibility</p:attrName>
                                        </p:attrNameLst>
                                      </p:cBhvr>
                                      <p:to>
                                        <p:strVal val="visible"/>
                                      </p:to>
                                    </p:set>
                                    <p:animEffect transition="in" filter="box(in)">
                                      <p:cBhvr>
                                        <p:cTn id="12" dur="500"/>
                                        <p:tgtEl>
                                          <p:spTgt spid="1434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4344"/>
                                        </p:tgtEl>
                                        <p:attrNameLst>
                                          <p:attrName>style.visibility</p:attrName>
                                        </p:attrNameLst>
                                      </p:cBhvr>
                                      <p:to>
                                        <p:strVal val="visible"/>
                                      </p:to>
                                    </p:set>
                                    <p:animEffect transition="in" filter="box(in)">
                                      <p:cBhvr>
                                        <p:cTn id="17" dur="500"/>
                                        <p:tgtEl>
                                          <p:spTgt spid="1434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4345"/>
                                        </p:tgtEl>
                                        <p:attrNameLst>
                                          <p:attrName>style.visibility</p:attrName>
                                        </p:attrNameLst>
                                      </p:cBhvr>
                                      <p:to>
                                        <p:strVal val="visible"/>
                                      </p:to>
                                    </p:set>
                                    <p:animEffect transition="in" filter="box(in)">
                                      <p:cBhvr>
                                        <p:cTn id="22" dur="500"/>
                                        <p:tgtEl>
                                          <p:spTgt spid="14345"/>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4346"/>
                                        </p:tgtEl>
                                        <p:attrNameLst>
                                          <p:attrName>style.visibility</p:attrName>
                                        </p:attrNameLst>
                                      </p:cBhvr>
                                      <p:to>
                                        <p:strVal val="visible"/>
                                      </p:to>
                                    </p:set>
                                    <p:animEffect transition="in" filter="box(in)">
                                      <p:cBhvr>
                                        <p:cTn id="27" dur="500"/>
                                        <p:tgtEl>
                                          <p:spTgt spid="14346"/>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4347"/>
                                        </p:tgtEl>
                                        <p:attrNameLst>
                                          <p:attrName>style.visibility</p:attrName>
                                        </p:attrNameLst>
                                      </p:cBhvr>
                                      <p:to>
                                        <p:strVal val="visible"/>
                                      </p:to>
                                    </p:set>
                                    <p:animEffect transition="in" filter="box(in)">
                                      <p:cBhvr>
                                        <p:cTn id="32" dur="500"/>
                                        <p:tgtEl>
                                          <p:spTgt spid="143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2" grpId="0"/>
      <p:bldP spid="14343" grpId="0"/>
      <p:bldP spid="14344" grpId="0"/>
      <p:bldP spid="14345" grpId="0"/>
      <p:bldP spid="14346" grpId="0"/>
      <p:bldP spid="14347"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12642" name="Picture 2" descr="teamwork"/>
          <p:cNvPicPr>
            <a:picLocks noChangeAspect="1" noChangeArrowheads="1"/>
          </p:cNvPicPr>
          <p:nvPr/>
        </p:nvPicPr>
        <p:blipFill>
          <a:blip r:embed="rId3">
            <a:lum contrast="36000"/>
            <a:extLst>
              <a:ext uri="{28A0092B-C50C-407E-A947-70E740481C1C}">
                <a14:useLocalDpi xmlns:a14="http://schemas.microsoft.com/office/drawing/2010/main" val="0"/>
              </a:ext>
            </a:extLst>
          </a:blip>
          <a:srcRect/>
          <a:stretch>
            <a:fillRect/>
          </a:stretch>
        </p:blipFill>
        <p:spPr bwMode="auto">
          <a:xfrm>
            <a:off x="8147050" y="115888"/>
            <a:ext cx="852488" cy="865187"/>
          </a:xfrm>
          <a:prstGeom prst="rect">
            <a:avLst/>
          </a:prstGeom>
          <a:noFill/>
          <a:extLst>
            <a:ext uri="{909E8E84-426E-40DD-AFC4-6F175D3DCCD1}">
              <a14:hiddenFill xmlns:a14="http://schemas.microsoft.com/office/drawing/2010/main">
                <a:solidFill>
                  <a:srgbClr val="FFFFFF"/>
                </a:solidFill>
              </a14:hiddenFill>
            </a:ext>
          </a:extLst>
        </p:spPr>
      </p:pic>
      <p:pic>
        <p:nvPicPr>
          <p:cNvPr id="112643" name="Picture 3" descr="word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5810250"/>
            <a:ext cx="1619250" cy="1047750"/>
          </a:xfrm>
          <a:prstGeom prst="rect">
            <a:avLst/>
          </a:prstGeom>
          <a:noFill/>
          <a:extLst>
            <a:ext uri="{909E8E84-426E-40DD-AFC4-6F175D3DCCD1}">
              <a14:hiddenFill xmlns:a14="http://schemas.microsoft.com/office/drawing/2010/main">
                <a:solidFill>
                  <a:srgbClr val="FFFFFF"/>
                </a:solidFill>
              </a14:hiddenFill>
            </a:ext>
          </a:extLst>
        </p:spPr>
      </p:pic>
      <p:grpSp>
        <p:nvGrpSpPr>
          <p:cNvPr id="112644" name="Group 4"/>
          <p:cNvGrpSpPr>
            <a:grpSpLocks/>
          </p:cNvGrpSpPr>
          <p:nvPr/>
        </p:nvGrpSpPr>
        <p:grpSpPr bwMode="auto">
          <a:xfrm>
            <a:off x="468313" y="1987550"/>
            <a:ext cx="5399087" cy="1296988"/>
            <a:chOff x="476" y="1117"/>
            <a:chExt cx="4355" cy="1134"/>
          </a:xfrm>
        </p:grpSpPr>
        <p:sp>
          <p:nvSpPr>
            <p:cNvPr id="112645" name="Rectangle 5"/>
            <p:cNvSpPr>
              <a:spLocks noChangeArrowheads="1"/>
            </p:cNvSpPr>
            <p:nvPr/>
          </p:nvSpPr>
          <p:spPr bwMode="auto">
            <a:xfrm>
              <a:off x="476" y="1117"/>
              <a:ext cx="4355" cy="1134"/>
            </a:xfrm>
            <a:prstGeom prst="rect">
              <a:avLst/>
            </a:prstGeom>
            <a:solidFill>
              <a:srgbClr val="3366FF"/>
            </a:solidFill>
            <a:ln>
              <a:noFill/>
            </a:ln>
            <a:effectLst>
              <a:outerShdw dist="45791" dir="3378596" algn="ctr" rotWithShape="0">
                <a:srgbClr val="B3B3FF">
                  <a:alpha val="50000"/>
                </a:srgbClr>
              </a:outerShdw>
            </a:effectLst>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zh-CN" altLang="en-US"/>
            </a:p>
          </p:txBody>
        </p:sp>
        <p:sp>
          <p:nvSpPr>
            <p:cNvPr id="112646" name="Rectangle 6"/>
            <p:cNvSpPr>
              <a:spLocks noChangeArrowheads="1"/>
            </p:cNvSpPr>
            <p:nvPr/>
          </p:nvSpPr>
          <p:spPr bwMode="auto">
            <a:xfrm>
              <a:off x="657" y="1298"/>
              <a:ext cx="3992" cy="817"/>
            </a:xfrm>
            <a:prstGeom prst="rect">
              <a:avLst/>
            </a:prstGeom>
            <a:solidFill>
              <a:schemeClr val="bg1"/>
            </a:solidFill>
            <a:ln w="9525">
              <a:solidFill>
                <a:schemeClr val="bg1"/>
              </a:solidFill>
              <a:miter lim="800000"/>
              <a:headEnd/>
              <a:tailEnd/>
            </a:ln>
            <a:effectLst>
              <a:outerShdw dist="45791" dir="3378596" algn="ctr" rotWithShape="0">
                <a:srgbClr val="B3B3FF"/>
              </a:outerShdw>
            </a:effectLst>
          </p:spPr>
          <p:txBody>
            <a:bodyPr wrap="none" anchor="ctr"/>
            <a:lstStyle/>
            <a:p>
              <a:endParaRPr lang="zh-CN" altLang="en-US"/>
            </a:p>
          </p:txBody>
        </p:sp>
      </p:grpSp>
      <p:sp>
        <p:nvSpPr>
          <p:cNvPr id="112647" name="Text Box 7"/>
          <p:cNvSpPr txBox="1">
            <a:spLocks noChangeArrowheads="1"/>
          </p:cNvSpPr>
          <p:nvPr/>
        </p:nvSpPr>
        <p:spPr bwMode="auto">
          <a:xfrm>
            <a:off x="1549400" y="2049463"/>
            <a:ext cx="4175125" cy="1189037"/>
          </a:xfrm>
          <a:prstGeom prst="rect">
            <a:avLst/>
          </a:prstGeom>
          <a:noFill/>
          <a:ln>
            <a:noFill/>
          </a:ln>
          <a:effectLst>
            <a:outerShdw dist="35921" dir="2700000" algn="ctr" rotWithShape="0">
              <a:srgbClr val="CCFF66">
                <a:alpha val="5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fontAlgn="b">
              <a:spcBef>
                <a:spcPct val="50000"/>
              </a:spcBef>
            </a:pPr>
            <a:r>
              <a:rPr lang="en-US" altLang="zh-CN" sz="7200">
                <a:latin typeface="Arial" pitchFamily="34" charset="0"/>
                <a:ea typeface="华文细黑" pitchFamily="2" charset="-122"/>
              </a:rPr>
              <a:t>Review</a:t>
            </a:r>
          </a:p>
        </p:txBody>
      </p:sp>
      <p:pic>
        <p:nvPicPr>
          <p:cNvPr id="112648" name="Picture 8" descr="plag1"/>
          <p:cNvPicPr>
            <a:picLocks noChangeAspect="1" noChangeArrowheads="1"/>
          </p:cNvPicPr>
          <p:nvPr/>
        </p:nvPicPr>
        <p:blipFill>
          <a:blip r:embed="rId5">
            <a:clrChange>
              <a:clrFrom>
                <a:srgbClr val="FDFEF9"/>
              </a:clrFrom>
              <a:clrTo>
                <a:srgbClr val="FDFEF9">
                  <a:alpha val="0"/>
                </a:srgbClr>
              </a:clrTo>
            </a:clrChange>
            <a:extLst>
              <a:ext uri="{28A0092B-C50C-407E-A947-70E740481C1C}">
                <a14:useLocalDpi xmlns:a14="http://schemas.microsoft.com/office/drawing/2010/main" val="0"/>
              </a:ext>
            </a:extLst>
          </a:blip>
          <a:srcRect/>
          <a:stretch>
            <a:fillRect/>
          </a:stretch>
        </p:blipFill>
        <p:spPr bwMode="auto">
          <a:xfrm>
            <a:off x="684213" y="2189163"/>
            <a:ext cx="1152525" cy="952500"/>
          </a:xfrm>
          <a:prstGeom prst="rect">
            <a:avLst/>
          </a:prstGeom>
          <a:noFill/>
          <a:extLst>
            <a:ext uri="{909E8E84-426E-40DD-AFC4-6F175D3DCCD1}">
              <a14:hiddenFill xmlns:a14="http://schemas.microsoft.com/office/drawing/2010/main">
                <a:solidFill>
                  <a:srgbClr val="FFFFFF"/>
                </a:solidFill>
              </a14:hiddenFill>
            </a:ext>
          </a:extLst>
        </p:spPr>
      </p:pic>
      <p:sp>
        <p:nvSpPr>
          <p:cNvPr id="112649" name="Rectangle 9"/>
          <p:cNvSpPr>
            <a:spLocks noChangeArrowheads="1"/>
          </p:cNvSpPr>
          <p:nvPr/>
        </p:nvSpPr>
        <p:spPr bwMode="auto">
          <a:xfrm>
            <a:off x="34925" y="3933825"/>
            <a:ext cx="6551613" cy="747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4300">
                <a:solidFill>
                  <a:srgbClr val="6600FF"/>
                </a:solidFill>
                <a:latin typeface="Arial" pitchFamily="34" charset="0"/>
              </a:rPr>
              <a:t>Words and expressions</a:t>
            </a:r>
          </a:p>
        </p:txBody>
      </p:sp>
    </p:spTree>
  </p:cSld>
  <p:clrMapOvr>
    <a:overrideClrMapping bg1="lt1" tx1="dk1" bg2="lt2" tx2="dk2" accent1="accent1" accent2="accent2" accent3="accent3" accent4="accent4" accent5="accent5" accent6="accent6" hlink="hlink" folHlink="folHlink"/>
  </p:clrMapOvr>
  <p:transition>
    <p:blinds/>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4690" name="Rectangle 2"/>
          <p:cNvSpPr>
            <a:spLocks noChangeArrowheads="1"/>
          </p:cNvSpPr>
          <p:nvPr/>
        </p:nvSpPr>
        <p:spPr bwMode="auto">
          <a:xfrm>
            <a:off x="323850" y="1989138"/>
            <a:ext cx="8569325"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zh-CN" sz="5200">
                <a:solidFill>
                  <a:srgbClr val="CC00FF"/>
                </a:solidFill>
                <a:latin typeface="Arial Black" pitchFamily="34" charset="0"/>
              </a:rPr>
              <a:t>Read the words and expressions loudly.</a:t>
            </a:r>
          </a:p>
        </p:txBody>
      </p:sp>
      <p:pic>
        <p:nvPicPr>
          <p:cNvPr id="114691" name="Picture 3" descr="Noname"/>
          <p:cNvPicPr>
            <a:picLocks noChangeAspect="1" noChangeArrowheads="1"/>
          </p:cNvPicPr>
          <p:nvPr/>
        </p:nvPicPr>
        <p:blipFill>
          <a:blip r:embed="rId3">
            <a:clrChange>
              <a:clrFrom>
                <a:srgbClr val="FFFFFF"/>
              </a:clrFrom>
              <a:clrTo>
                <a:srgbClr val="FFFFFF">
                  <a:alpha val="0"/>
                </a:srgbClr>
              </a:clrTo>
            </a:clrChange>
            <a:lum bright="12000" contrast="42000"/>
            <a:extLst>
              <a:ext uri="{28A0092B-C50C-407E-A947-70E740481C1C}">
                <a14:useLocalDpi xmlns:a14="http://schemas.microsoft.com/office/drawing/2010/main" val="0"/>
              </a:ext>
            </a:extLst>
          </a:blip>
          <a:srcRect/>
          <a:stretch>
            <a:fillRect/>
          </a:stretch>
        </p:blipFill>
        <p:spPr bwMode="auto">
          <a:xfrm>
            <a:off x="0" y="5399088"/>
            <a:ext cx="2051050" cy="1458912"/>
          </a:xfrm>
          <a:prstGeom prst="rect">
            <a:avLst/>
          </a:prstGeom>
          <a:noFill/>
          <a:extLst>
            <a:ext uri="{909E8E84-426E-40DD-AFC4-6F175D3DCCD1}">
              <a14:hiddenFill xmlns:a14="http://schemas.microsoft.com/office/drawing/2010/main">
                <a:solidFill>
                  <a:srgbClr val="FFFFFF"/>
                </a:solidFill>
              </a14:hiddenFill>
            </a:ext>
          </a:extLst>
        </p:spPr>
      </p:pic>
    </p:spTree>
  </p:cSld>
  <p:clrMapOvr>
    <a:overrideClrMapping bg1="lt1" tx1="dk1" bg2="lt2" tx2="dk2" accent1="accent1" accent2="accent2" accent3="accent3" accent4="accent4" accent5="accent5" accent6="accent6" hlink="hlink" folHlink="folHlink"/>
  </p:clrMapOvr>
  <p:transition>
    <p:wheel spokes="8"/>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15714" name="Text Box 2"/>
          <p:cNvSpPr txBox="1">
            <a:spLocks noChangeArrowheads="1"/>
          </p:cNvSpPr>
          <p:nvPr/>
        </p:nvSpPr>
        <p:spPr bwMode="auto">
          <a:xfrm>
            <a:off x="250825" y="1693863"/>
            <a:ext cx="3168650" cy="3721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lnSpc>
                <a:spcPct val="110000"/>
              </a:lnSpc>
            </a:pPr>
            <a:r>
              <a:rPr lang="en-US" altLang="zh-CN">
                <a:solidFill>
                  <a:srgbClr val="0000FF"/>
                </a:solidFill>
              </a:rPr>
              <a:t>out</a:t>
            </a:r>
          </a:p>
          <a:p>
            <a:pPr algn="r">
              <a:lnSpc>
                <a:spcPct val="110000"/>
              </a:lnSpc>
            </a:pPr>
            <a:r>
              <a:rPr lang="en-US" altLang="zh-CN">
                <a:solidFill>
                  <a:srgbClr val="0000FF"/>
                </a:solidFill>
              </a:rPr>
              <a:t>go out</a:t>
            </a:r>
          </a:p>
          <a:p>
            <a:pPr algn="r">
              <a:lnSpc>
                <a:spcPct val="110000"/>
              </a:lnSpc>
            </a:pPr>
            <a:r>
              <a:rPr lang="en-US" altLang="zh-CN">
                <a:solidFill>
                  <a:srgbClr val="0000FF"/>
                </a:solidFill>
              </a:rPr>
              <a:t>practice</a:t>
            </a:r>
          </a:p>
          <a:p>
            <a:pPr algn="r">
              <a:lnSpc>
                <a:spcPct val="110000"/>
              </a:lnSpc>
            </a:pPr>
            <a:r>
              <a:rPr lang="en-US" altLang="zh-CN">
                <a:solidFill>
                  <a:srgbClr val="0000FF"/>
                </a:solidFill>
              </a:rPr>
              <a:t>dish</a:t>
            </a:r>
          </a:p>
          <a:p>
            <a:pPr algn="r">
              <a:lnSpc>
                <a:spcPct val="110000"/>
              </a:lnSpc>
            </a:pPr>
            <a:r>
              <a:rPr lang="en-US" altLang="zh-CN">
                <a:solidFill>
                  <a:srgbClr val="0000FF"/>
                </a:solidFill>
              </a:rPr>
              <a:t>do the dishes</a:t>
            </a:r>
          </a:p>
          <a:p>
            <a:pPr algn="r">
              <a:lnSpc>
                <a:spcPct val="110000"/>
              </a:lnSpc>
            </a:pPr>
            <a:r>
              <a:rPr lang="en-US" altLang="zh-CN">
                <a:solidFill>
                  <a:srgbClr val="0000FF"/>
                </a:solidFill>
              </a:rPr>
              <a:t>before</a:t>
            </a:r>
          </a:p>
        </p:txBody>
      </p:sp>
      <p:sp>
        <p:nvSpPr>
          <p:cNvPr id="115715" name="Text Box 3"/>
          <p:cNvSpPr txBox="1">
            <a:spLocks noChangeArrowheads="1"/>
          </p:cNvSpPr>
          <p:nvPr/>
        </p:nvSpPr>
        <p:spPr bwMode="auto">
          <a:xfrm>
            <a:off x="3390900" y="1695450"/>
            <a:ext cx="5068888" cy="4325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10000"/>
              </a:lnSpc>
            </a:pPr>
            <a:r>
              <a:rPr lang="en-US" altLang="zh-CN" i="1">
                <a:solidFill>
                  <a:srgbClr val="FF0000"/>
                </a:solidFill>
              </a:rPr>
              <a:t>adv.</a:t>
            </a:r>
            <a:r>
              <a:rPr lang="en-US" altLang="zh-CN"/>
              <a:t> </a:t>
            </a:r>
            <a:r>
              <a:rPr lang="zh-CN" altLang="en-US"/>
              <a:t>外出</a:t>
            </a:r>
          </a:p>
          <a:p>
            <a:pPr>
              <a:lnSpc>
                <a:spcPct val="110000"/>
              </a:lnSpc>
            </a:pPr>
            <a:r>
              <a:rPr lang="zh-CN" altLang="en-US"/>
              <a:t>外出</a:t>
            </a:r>
            <a:r>
              <a:rPr lang="en-US" altLang="zh-CN"/>
              <a:t>(</a:t>
            </a:r>
            <a:r>
              <a:rPr lang="zh-CN" altLang="en-US"/>
              <a:t>娱乐</a:t>
            </a:r>
            <a:r>
              <a:rPr lang="en-US" altLang="zh-CN"/>
              <a:t>)</a:t>
            </a:r>
          </a:p>
          <a:p>
            <a:pPr>
              <a:lnSpc>
                <a:spcPct val="110000"/>
              </a:lnSpc>
            </a:pPr>
            <a:r>
              <a:rPr lang="en-US" altLang="zh-CN" i="1">
                <a:solidFill>
                  <a:srgbClr val="FF0000"/>
                </a:solidFill>
              </a:rPr>
              <a:t>v.&amp;n.</a:t>
            </a:r>
            <a:r>
              <a:rPr lang="en-US" altLang="zh-CN"/>
              <a:t> </a:t>
            </a:r>
            <a:r>
              <a:rPr lang="zh-CN" altLang="en-US"/>
              <a:t>练习</a:t>
            </a:r>
          </a:p>
          <a:p>
            <a:pPr>
              <a:lnSpc>
                <a:spcPct val="110000"/>
              </a:lnSpc>
            </a:pPr>
            <a:r>
              <a:rPr lang="en-US" altLang="zh-CN" i="1">
                <a:solidFill>
                  <a:srgbClr val="FF0000"/>
                </a:solidFill>
              </a:rPr>
              <a:t>n.</a:t>
            </a:r>
            <a:r>
              <a:rPr lang="en-US" altLang="zh-CN"/>
              <a:t> </a:t>
            </a:r>
            <a:r>
              <a:rPr lang="zh-CN" altLang="en-US"/>
              <a:t>碟；盘</a:t>
            </a:r>
          </a:p>
          <a:p>
            <a:pPr>
              <a:lnSpc>
                <a:spcPct val="110000"/>
              </a:lnSpc>
            </a:pPr>
            <a:r>
              <a:rPr lang="zh-CN" altLang="en-US"/>
              <a:t>清洗餐具</a:t>
            </a:r>
          </a:p>
          <a:p>
            <a:pPr>
              <a:lnSpc>
                <a:spcPct val="110000"/>
              </a:lnSpc>
            </a:pPr>
            <a:r>
              <a:rPr lang="en-US" altLang="zh-CN" i="1">
                <a:solidFill>
                  <a:srgbClr val="FF0000"/>
                </a:solidFill>
              </a:rPr>
              <a:t>prep.&amp;conj.</a:t>
            </a:r>
            <a:r>
              <a:rPr lang="en-US" altLang="zh-CN"/>
              <a:t> </a:t>
            </a:r>
            <a:r>
              <a:rPr lang="zh-CN" altLang="en-US"/>
              <a:t>在</a:t>
            </a:r>
            <a:r>
              <a:rPr lang="en-US" altLang="zh-CN"/>
              <a:t>……</a:t>
            </a:r>
            <a:r>
              <a:rPr lang="zh-CN" altLang="en-US"/>
              <a:t>以前</a:t>
            </a:r>
          </a:p>
          <a:p>
            <a:pPr>
              <a:lnSpc>
                <a:spcPct val="110000"/>
              </a:lnSpc>
            </a:pPr>
            <a:r>
              <a:rPr lang="en-US" altLang="zh-CN" i="1">
                <a:solidFill>
                  <a:srgbClr val="FF0000"/>
                </a:solidFill>
              </a:rPr>
              <a:t>adv.</a:t>
            </a:r>
            <a:r>
              <a:rPr lang="en-US" altLang="zh-CN"/>
              <a:t> </a:t>
            </a:r>
            <a:r>
              <a:rPr lang="zh-CN" altLang="en-US"/>
              <a:t>以前</a:t>
            </a:r>
            <a:endParaRPr lang="en-US" altLang="zh-CN"/>
          </a:p>
        </p:txBody>
      </p:sp>
      <p:grpSp>
        <p:nvGrpSpPr>
          <p:cNvPr id="115716" name="Group 4"/>
          <p:cNvGrpSpPr>
            <a:grpSpLocks/>
          </p:cNvGrpSpPr>
          <p:nvPr/>
        </p:nvGrpSpPr>
        <p:grpSpPr bwMode="auto">
          <a:xfrm>
            <a:off x="1258888" y="836613"/>
            <a:ext cx="6480175" cy="765175"/>
            <a:chOff x="1066" y="391"/>
            <a:chExt cx="4082" cy="482"/>
          </a:xfrm>
        </p:grpSpPr>
        <p:pic>
          <p:nvPicPr>
            <p:cNvPr id="181251" name="Picture 3" descr="BAN_22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 y="391"/>
              <a:ext cx="4082" cy="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5718" name="Text Box 6"/>
            <p:cNvSpPr txBox="1">
              <a:spLocks noChangeArrowheads="1"/>
            </p:cNvSpPr>
            <p:nvPr/>
          </p:nvSpPr>
          <p:spPr bwMode="auto">
            <a:xfrm>
              <a:off x="1700" y="441"/>
              <a:ext cx="3085"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rgbClr val="CC00CC"/>
                  </a:solidFill>
                </a:rPr>
                <a:t>Words and expressions</a:t>
              </a:r>
            </a:p>
          </p:txBody>
        </p:sp>
      </p:grpSp>
    </p:spTree>
  </p:cSld>
  <p:clrMapOvr>
    <a:masterClrMapping/>
  </p:clrMapOvr>
  <p:transition>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32" fill="hold" grpId="0" nodeType="withEffect">
                                  <p:stCondLst>
                                    <p:cond delay="0"/>
                                  </p:stCondLst>
                                  <p:childTnLst>
                                    <p:set>
                                      <p:cBhvr>
                                        <p:cTn id="6" dur="1" fill="hold">
                                          <p:stCondLst>
                                            <p:cond delay="0"/>
                                          </p:stCondLst>
                                        </p:cTn>
                                        <p:tgtEl>
                                          <p:spTgt spid="115714"/>
                                        </p:tgtEl>
                                        <p:attrNameLst>
                                          <p:attrName>style.visibility</p:attrName>
                                        </p:attrNameLst>
                                      </p:cBhvr>
                                      <p:to>
                                        <p:strVal val="visible"/>
                                      </p:to>
                                    </p:set>
                                    <p:animEffect transition="in" filter="box(out)">
                                      <p:cBhvr>
                                        <p:cTn id="7" dur="500"/>
                                        <p:tgtEl>
                                          <p:spTgt spid="11571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nodeType="clickEffect">
                                  <p:stCondLst>
                                    <p:cond delay="0"/>
                                  </p:stCondLst>
                                  <p:childTnLst>
                                    <p:set>
                                      <p:cBhvr>
                                        <p:cTn id="11" dur="1" fill="hold">
                                          <p:stCondLst>
                                            <p:cond delay="0"/>
                                          </p:stCondLst>
                                        </p:cTn>
                                        <p:tgtEl>
                                          <p:spTgt spid="115715">
                                            <p:txEl>
                                              <p:pRg st="0" end="0"/>
                                            </p:txEl>
                                          </p:spTgt>
                                        </p:tgtEl>
                                        <p:attrNameLst>
                                          <p:attrName>style.visibility</p:attrName>
                                        </p:attrNameLst>
                                      </p:cBhvr>
                                      <p:to>
                                        <p:strVal val="visible"/>
                                      </p:to>
                                    </p:set>
                                    <p:animEffect transition="in" filter="box(out)">
                                      <p:cBhvr>
                                        <p:cTn id="12" dur="500"/>
                                        <p:tgtEl>
                                          <p:spTgt spid="115715">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32" fill="hold" nodeType="clickEffect">
                                  <p:stCondLst>
                                    <p:cond delay="0"/>
                                  </p:stCondLst>
                                  <p:childTnLst>
                                    <p:set>
                                      <p:cBhvr>
                                        <p:cTn id="16" dur="1" fill="hold">
                                          <p:stCondLst>
                                            <p:cond delay="0"/>
                                          </p:stCondLst>
                                        </p:cTn>
                                        <p:tgtEl>
                                          <p:spTgt spid="115715">
                                            <p:txEl>
                                              <p:pRg st="1" end="1"/>
                                            </p:txEl>
                                          </p:spTgt>
                                        </p:tgtEl>
                                        <p:attrNameLst>
                                          <p:attrName>style.visibility</p:attrName>
                                        </p:attrNameLst>
                                      </p:cBhvr>
                                      <p:to>
                                        <p:strVal val="visible"/>
                                      </p:to>
                                    </p:set>
                                    <p:animEffect transition="in" filter="box(out)">
                                      <p:cBhvr>
                                        <p:cTn id="17" dur="500"/>
                                        <p:tgtEl>
                                          <p:spTgt spid="115715">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32" fill="hold" nodeType="clickEffect">
                                  <p:stCondLst>
                                    <p:cond delay="0"/>
                                  </p:stCondLst>
                                  <p:childTnLst>
                                    <p:set>
                                      <p:cBhvr>
                                        <p:cTn id="21" dur="1" fill="hold">
                                          <p:stCondLst>
                                            <p:cond delay="0"/>
                                          </p:stCondLst>
                                        </p:cTn>
                                        <p:tgtEl>
                                          <p:spTgt spid="115715">
                                            <p:txEl>
                                              <p:pRg st="2" end="2"/>
                                            </p:txEl>
                                          </p:spTgt>
                                        </p:tgtEl>
                                        <p:attrNameLst>
                                          <p:attrName>style.visibility</p:attrName>
                                        </p:attrNameLst>
                                      </p:cBhvr>
                                      <p:to>
                                        <p:strVal val="visible"/>
                                      </p:to>
                                    </p:set>
                                    <p:animEffect transition="in" filter="box(out)">
                                      <p:cBhvr>
                                        <p:cTn id="22" dur="500"/>
                                        <p:tgtEl>
                                          <p:spTgt spid="115715">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32" fill="hold" nodeType="clickEffect">
                                  <p:stCondLst>
                                    <p:cond delay="0"/>
                                  </p:stCondLst>
                                  <p:childTnLst>
                                    <p:set>
                                      <p:cBhvr>
                                        <p:cTn id="26" dur="1" fill="hold">
                                          <p:stCondLst>
                                            <p:cond delay="0"/>
                                          </p:stCondLst>
                                        </p:cTn>
                                        <p:tgtEl>
                                          <p:spTgt spid="115715">
                                            <p:txEl>
                                              <p:pRg st="3" end="3"/>
                                            </p:txEl>
                                          </p:spTgt>
                                        </p:tgtEl>
                                        <p:attrNameLst>
                                          <p:attrName>style.visibility</p:attrName>
                                        </p:attrNameLst>
                                      </p:cBhvr>
                                      <p:to>
                                        <p:strVal val="visible"/>
                                      </p:to>
                                    </p:set>
                                    <p:animEffect transition="in" filter="box(out)">
                                      <p:cBhvr>
                                        <p:cTn id="27" dur="500"/>
                                        <p:tgtEl>
                                          <p:spTgt spid="115715">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32" fill="hold" nodeType="clickEffect">
                                  <p:stCondLst>
                                    <p:cond delay="0"/>
                                  </p:stCondLst>
                                  <p:childTnLst>
                                    <p:set>
                                      <p:cBhvr>
                                        <p:cTn id="31" dur="1" fill="hold">
                                          <p:stCondLst>
                                            <p:cond delay="0"/>
                                          </p:stCondLst>
                                        </p:cTn>
                                        <p:tgtEl>
                                          <p:spTgt spid="115715">
                                            <p:txEl>
                                              <p:pRg st="4" end="4"/>
                                            </p:txEl>
                                          </p:spTgt>
                                        </p:tgtEl>
                                        <p:attrNameLst>
                                          <p:attrName>style.visibility</p:attrName>
                                        </p:attrNameLst>
                                      </p:cBhvr>
                                      <p:to>
                                        <p:strVal val="visible"/>
                                      </p:to>
                                    </p:set>
                                    <p:animEffect transition="in" filter="box(out)">
                                      <p:cBhvr>
                                        <p:cTn id="32" dur="500"/>
                                        <p:tgtEl>
                                          <p:spTgt spid="115715">
                                            <p:txEl>
                                              <p:pRg st="4" end="4"/>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 presetClass="entr" presetSubtype="32" fill="hold" nodeType="clickEffect">
                                  <p:stCondLst>
                                    <p:cond delay="0"/>
                                  </p:stCondLst>
                                  <p:childTnLst>
                                    <p:set>
                                      <p:cBhvr>
                                        <p:cTn id="36" dur="1" fill="hold">
                                          <p:stCondLst>
                                            <p:cond delay="0"/>
                                          </p:stCondLst>
                                        </p:cTn>
                                        <p:tgtEl>
                                          <p:spTgt spid="115715">
                                            <p:txEl>
                                              <p:pRg st="5" end="5"/>
                                            </p:txEl>
                                          </p:spTgt>
                                        </p:tgtEl>
                                        <p:attrNameLst>
                                          <p:attrName>style.visibility</p:attrName>
                                        </p:attrNameLst>
                                      </p:cBhvr>
                                      <p:to>
                                        <p:strVal val="visible"/>
                                      </p:to>
                                    </p:set>
                                    <p:animEffect transition="in" filter="box(out)">
                                      <p:cBhvr>
                                        <p:cTn id="37" dur="500"/>
                                        <p:tgtEl>
                                          <p:spTgt spid="115715">
                                            <p:txEl>
                                              <p:pRg st="5" end="5"/>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4" presetClass="entr" presetSubtype="32" fill="hold" nodeType="clickEffect">
                                  <p:stCondLst>
                                    <p:cond delay="0"/>
                                  </p:stCondLst>
                                  <p:childTnLst>
                                    <p:set>
                                      <p:cBhvr>
                                        <p:cTn id="41" dur="1" fill="hold">
                                          <p:stCondLst>
                                            <p:cond delay="0"/>
                                          </p:stCondLst>
                                        </p:cTn>
                                        <p:tgtEl>
                                          <p:spTgt spid="115715">
                                            <p:txEl>
                                              <p:pRg st="6" end="6"/>
                                            </p:txEl>
                                          </p:spTgt>
                                        </p:tgtEl>
                                        <p:attrNameLst>
                                          <p:attrName>style.visibility</p:attrName>
                                        </p:attrNameLst>
                                      </p:cBhvr>
                                      <p:to>
                                        <p:strVal val="visible"/>
                                      </p:to>
                                    </p:set>
                                    <p:animEffect transition="in" filter="box(out)">
                                      <p:cBhvr>
                                        <p:cTn id="42" dur="500"/>
                                        <p:tgtEl>
                                          <p:spTgt spid="11571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714"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95234" name="AutoShape 2"/>
          <p:cNvSpPr>
            <a:spLocks noChangeArrowheads="1"/>
          </p:cNvSpPr>
          <p:nvPr/>
        </p:nvSpPr>
        <p:spPr bwMode="auto">
          <a:xfrm>
            <a:off x="468313" y="3070225"/>
            <a:ext cx="311150" cy="330200"/>
          </a:xfrm>
          <a:prstGeom prst="star5">
            <a:avLst/>
          </a:prstGeom>
          <a:solidFill>
            <a:srgbClr val="FF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5235" name="WordArt 15"/>
          <p:cNvSpPr>
            <a:spLocks noChangeArrowheads="1" noChangeShapeType="1" noTextEdit="1"/>
          </p:cNvSpPr>
          <p:nvPr/>
        </p:nvSpPr>
        <p:spPr bwMode="auto">
          <a:xfrm>
            <a:off x="3419475" y="1673225"/>
            <a:ext cx="3219450" cy="922338"/>
          </a:xfrm>
          <a:prstGeom prst="rect">
            <a:avLst/>
          </a:prstGeom>
        </p:spPr>
        <p:txBody>
          <a:bodyPr wrap="none" fromWordArt="1">
            <a:prstTxWarp prst="textPlain">
              <a:avLst>
                <a:gd name="adj" fmla="val 50000"/>
              </a:avLst>
            </a:prstTxWarp>
          </a:bodyPr>
          <a:lstStyle/>
          <a:p>
            <a:pPr algn="ctr"/>
            <a:r>
              <a:rPr lang="en-US" altLang="zh-CN" kern="10">
                <a:ln w="19050">
                  <a:solidFill>
                    <a:srgbClr val="FF6600"/>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a:cs typeface="Arial"/>
              </a:rPr>
              <a:t>Objectives</a:t>
            </a:r>
            <a:endParaRPr lang="zh-CN" altLang="en-US" kern="10">
              <a:ln w="19050">
                <a:solidFill>
                  <a:srgbClr val="FF6600"/>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a:cs typeface="Arial"/>
            </a:endParaRPr>
          </a:p>
        </p:txBody>
      </p:sp>
      <p:pic>
        <p:nvPicPr>
          <p:cNvPr id="95236" name="Picture 4" descr="女英语教师"/>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450" y="1312863"/>
            <a:ext cx="1600200" cy="1447800"/>
          </a:xfrm>
          <a:prstGeom prst="rect">
            <a:avLst/>
          </a:prstGeom>
          <a:noFill/>
          <a:extLst>
            <a:ext uri="{909E8E84-426E-40DD-AFC4-6F175D3DCCD1}">
              <a14:hiddenFill xmlns:a14="http://schemas.microsoft.com/office/drawing/2010/main">
                <a:solidFill>
                  <a:srgbClr val="FFFFFF"/>
                </a:solidFill>
              </a14:hiddenFill>
            </a:ext>
          </a:extLst>
        </p:spPr>
      </p:pic>
      <p:sp>
        <p:nvSpPr>
          <p:cNvPr id="95237" name="Text Box 5"/>
          <p:cNvSpPr txBox="1">
            <a:spLocks noChangeArrowheads="1"/>
          </p:cNvSpPr>
          <p:nvPr/>
        </p:nvSpPr>
        <p:spPr bwMode="auto">
          <a:xfrm>
            <a:off x="827088" y="2897188"/>
            <a:ext cx="7489825" cy="3333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spcBef>
                <a:spcPct val="30000"/>
              </a:spcBef>
            </a:pPr>
            <a:r>
              <a:rPr lang="en-US" altLang="zh-CN"/>
              <a:t>To learn to talk about rules at home</a:t>
            </a:r>
          </a:p>
          <a:p>
            <a:pPr>
              <a:spcBef>
                <a:spcPct val="30000"/>
              </a:spcBef>
            </a:pPr>
            <a:r>
              <a:rPr lang="en-US" altLang="zh-CN"/>
              <a:t>To learn to use imperatives</a:t>
            </a:r>
          </a:p>
          <a:p>
            <a:pPr>
              <a:spcBef>
                <a:spcPct val="30000"/>
              </a:spcBef>
            </a:pPr>
            <a:r>
              <a:rPr lang="en-US" altLang="zh-CN"/>
              <a:t>To learn to use </a:t>
            </a:r>
            <a:r>
              <a:rPr lang="en-US" altLang="zh-CN" i="1"/>
              <a:t>can</a:t>
            </a:r>
            <a:r>
              <a:rPr lang="en-US" altLang="zh-CN"/>
              <a:t> for permission</a:t>
            </a:r>
          </a:p>
          <a:p>
            <a:pPr>
              <a:spcBef>
                <a:spcPct val="30000"/>
              </a:spcBef>
            </a:pPr>
            <a:r>
              <a:rPr lang="en-US" altLang="zh-CN"/>
              <a:t>To learn to use modal verbs </a:t>
            </a:r>
            <a:r>
              <a:rPr lang="en-US" altLang="zh-CN" i="1"/>
              <a:t>have to, must</a:t>
            </a:r>
          </a:p>
        </p:txBody>
      </p:sp>
      <p:sp>
        <p:nvSpPr>
          <p:cNvPr id="95238" name="AutoShape 6"/>
          <p:cNvSpPr>
            <a:spLocks noChangeArrowheads="1"/>
          </p:cNvSpPr>
          <p:nvPr/>
        </p:nvSpPr>
        <p:spPr bwMode="auto">
          <a:xfrm>
            <a:off x="468313" y="3760788"/>
            <a:ext cx="311150" cy="330200"/>
          </a:xfrm>
          <a:prstGeom prst="star5">
            <a:avLst/>
          </a:prstGeom>
          <a:solidFill>
            <a:srgbClr val="FF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5240" name="AutoShape 8"/>
          <p:cNvSpPr>
            <a:spLocks noChangeArrowheads="1"/>
          </p:cNvSpPr>
          <p:nvPr/>
        </p:nvSpPr>
        <p:spPr bwMode="auto">
          <a:xfrm>
            <a:off x="468313" y="4479925"/>
            <a:ext cx="311150" cy="330200"/>
          </a:xfrm>
          <a:prstGeom prst="star5">
            <a:avLst/>
          </a:prstGeom>
          <a:solidFill>
            <a:srgbClr val="FF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5242" name="AutoShape 10"/>
          <p:cNvSpPr>
            <a:spLocks noChangeArrowheads="1"/>
          </p:cNvSpPr>
          <p:nvPr/>
        </p:nvSpPr>
        <p:spPr bwMode="auto">
          <a:xfrm>
            <a:off x="468313" y="5186363"/>
            <a:ext cx="311150" cy="330200"/>
          </a:xfrm>
          <a:prstGeom prst="star5">
            <a:avLst/>
          </a:prstGeom>
          <a:solidFill>
            <a:srgbClr val="FF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Tree>
  </p:cSld>
  <p:clrMapOvr>
    <a:overrideClrMapping bg1="lt1" tx1="dk1" bg2="lt2" tx2="dk2" accent1="accent1" accent2="accent2" accent3="accent3" accent4="accent4" accent5="accent5" accent6="accent6" hlink="hlink" folHlink="folHlink"/>
  </p:clrMapOvr>
  <p:transition>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43716" name="Rectangle 4"/>
          <p:cNvSpPr>
            <a:spLocks noChangeArrowheads="1"/>
          </p:cNvSpPr>
          <p:nvPr/>
        </p:nvSpPr>
        <p:spPr bwMode="auto">
          <a:xfrm>
            <a:off x="3276600" y="3141663"/>
            <a:ext cx="5113338" cy="996950"/>
          </a:xfrm>
          <a:prstGeom prst="rect">
            <a:avLst/>
          </a:prstGeom>
          <a:noFill/>
          <a:ln>
            <a:noFill/>
          </a:ln>
          <a:effectLst/>
          <a:extLst>
            <a:ext uri="{909E8E84-426E-40DD-AFC4-6F175D3DCCD1}">
              <a14:hiddenFill xmlns:a14="http://schemas.microsoft.com/office/drawing/2010/main">
                <a:solidFill>
                  <a:srgbClr val="FFFFFF">
                    <a:alpha val="80000"/>
                  </a:srgbClr>
                </a:solidFill>
              </a14:hiddenFill>
            </a:ext>
            <a:ext uri="{91240B29-F687-4F45-9708-019B960494DF}">
              <a14:hiddenLine xmlns:a14="http://schemas.microsoft.com/office/drawing/2010/main" w="9525" algn="ctr">
                <a:solidFill>
                  <a:srgbClr val="CCFF33"/>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lnSpc>
                <a:spcPct val="110000"/>
              </a:lnSpc>
            </a:pPr>
            <a:r>
              <a:rPr kumimoji="1" lang="en-US" altLang="zh-CN" sz="5400">
                <a:solidFill>
                  <a:srgbClr val="9900FF"/>
                </a:solidFill>
                <a:latin typeface="Arial" pitchFamily="34" charset="0"/>
                <a:cs typeface="Times New Roman" pitchFamily="18" charset="0"/>
              </a:rPr>
              <a:t>Look and say</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243716"/>
                                        </p:tgtEl>
                                        <p:attrNameLst>
                                          <p:attrName>style.visibility</p:attrName>
                                        </p:attrNameLst>
                                      </p:cBhvr>
                                      <p:to>
                                        <p:strVal val="visible"/>
                                      </p:to>
                                    </p:set>
                                    <p:anim calcmode="lin" valueType="num">
                                      <p:cBhvr>
                                        <p:cTn id="7" dur="500" fill="hold"/>
                                        <p:tgtEl>
                                          <p:spTgt spid="243716"/>
                                        </p:tgtEl>
                                        <p:attrNameLst>
                                          <p:attrName>ppt_w</p:attrName>
                                        </p:attrNameLst>
                                      </p:cBhvr>
                                      <p:tavLst>
                                        <p:tav tm="0">
                                          <p:val>
                                            <p:fltVal val="0"/>
                                          </p:val>
                                        </p:tav>
                                        <p:tav tm="100000">
                                          <p:val>
                                            <p:strVal val="#ppt_w"/>
                                          </p:val>
                                        </p:tav>
                                      </p:tavLst>
                                    </p:anim>
                                    <p:anim calcmode="lin" valueType="num">
                                      <p:cBhvr>
                                        <p:cTn id="8" dur="500" fill="hold"/>
                                        <p:tgtEl>
                                          <p:spTgt spid="243716"/>
                                        </p:tgtEl>
                                        <p:attrNameLst>
                                          <p:attrName>ppt_h</p:attrName>
                                        </p:attrNameLst>
                                      </p:cBhvr>
                                      <p:tavLst>
                                        <p:tav tm="0">
                                          <p:val>
                                            <p:strVal val="#ppt_h"/>
                                          </p:val>
                                        </p:tav>
                                        <p:tav tm="100000">
                                          <p:val>
                                            <p:strVal val="#ppt_h"/>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3716" grpId="0" autoUpdateAnimBg="0"/>
    </p:bldLst>
  </p:timing>
</p:sld>
</file>

<file path=ppt/theme/theme1.xml><?xml version="1.0" encoding="utf-8"?>
<a:theme xmlns:a="http://schemas.openxmlformats.org/drawingml/2006/main" name="自定义设计方案">
  <a:themeElements>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自定义设计方案">
      <a:majorFont>
        <a:latin typeface="Arial"/>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3600" b="1" i="0" u="none" strike="noStrike" cap="none" normalizeH="0" baseline="0" smtClean="0">
            <a:ln>
              <a:noFill/>
            </a:ln>
            <a:solidFill>
              <a:schemeClr val="tx1"/>
            </a:solidFill>
            <a:effectLst/>
            <a:latin typeface="Times New Roman" pitchFamily="18"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3600" b="1" i="0" u="none" strike="noStrike" cap="none" normalizeH="0" baseline="0" smtClean="0">
            <a:ln>
              <a:noFill/>
            </a:ln>
            <a:solidFill>
              <a:schemeClr val="tx1"/>
            </a:solidFill>
            <a:effectLst/>
            <a:latin typeface="Times New Roman" pitchFamily="18" charset="0"/>
            <a:ea typeface="宋体" pitchFamily="2" charset="-122"/>
          </a:defRPr>
        </a:defPPr>
      </a:lstStyle>
    </a:lnDef>
  </a:objectDefaults>
  <a:extraClrSchemeLst>
    <a:extraClrScheme>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默认设计模板">
  <a:themeElements>
    <a:clrScheme name="1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默认设计模板">
  <a:themeElements>
    <a:clrScheme name="2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7_默认设计模板">
  <a:themeElements>
    <a:clrScheme name="17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7_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7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7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7_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7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7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7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7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7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7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7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7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7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8_默认设计模板">
  <a:themeElements>
    <a:clrScheme name="8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8_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8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8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8_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8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8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8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8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8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8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8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8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8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036">
  <a:themeElements>
    <a:clrScheme name="036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036">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036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036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036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036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036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036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036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1_自定义设计方案">
  <a:themeElements>
    <a:clrScheme name="1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自定义设计方案">
      <a:majorFont>
        <a:latin typeface="Arial"/>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17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xml><?xml version="1.0" encoding="utf-8"?>
<a:themeOverride xmlns:a="http://schemas.openxmlformats.org/drawingml/2006/main">
  <a:clrScheme name="036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3.xml><?xml version="1.0" encoding="utf-8"?>
<a:themeOverride xmlns:a="http://schemas.openxmlformats.org/drawingml/2006/main">
  <a:clrScheme name="17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4.xml><?xml version="1.0" encoding="utf-8"?>
<a:themeOverride xmlns:a="http://schemas.openxmlformats.org/drawingml/2006/main">
  <a:clrScheme name="1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docProps/app.xml><?xml version="1.0" encoding="utf-8"?>
<Properties xmlns="http://schemas.openxmlformats.org/officeDocument/2006/extended-properties" xmlns:vt="http://schemas.openxmlformats.org/officeDocument/2006/docPropsVTypes">
  <Template/>
  <TotalTime>3432</TotalTime>
  <Words>895</Words>
  <Application>Microsoft Office PowerPoint</Application>
  <PresentationFormat>全屏显示(4:3)</PresentationFormat>
  <Paragraphs>209</Paragraphs>
  <Slides>34</Slides>
  <Notes>1</Notes>
  <HiddenSlides>0</HiddenSlides>
  <MMClips>2</MMClips>
  <ScaleCrop>false</ScaleCrop>
  <HeadingPairs>
    <vt:vector size="6" baseType="variant">
      <vt:variant>
        <vt:lpstr>已用的字体</vt:lpstr>
      </vt:variant>
      <vt:variant>
        <vt:i4>6</vt:i4>
      </vt:variant>
      <vt:variant>
        <vt:lpstr>主题</vt:lpstr>
      </vt:variant>
      <vt:variant>
        <vt:i4>7</vt:i4>
      </vt:variant>
      <vt:variant>
        <vt:lpstr>幻灯片标题</vt:lpstr>
      </vt:variant>
      <vt:variant>
        <vt:i4>34</vt:i4>
      </vt:variant>
    </vt:vector>
  </HeadingPairs>
  <TitlesOfParts>
    <vt:vector size="47" baseType="lpstr">
      <vt:lpstr>Times New Roman</vt:lpstr>
      <vt:lpstr>宋体</vt:lpstr>
      <vt:lpstr>Arial</vt:lpstr>
      <vt:lpstr>华文细黑</vt:lpstr>
      <vt:lpstr>Arial Black</vt:lpstr>
      <vt:lpstr>黑体</vt:lpstr>
      <vt:lpstr>自定义设计方案</vt:lpstr>
      <vt:lpstr>1_默认设计模板</vt:lpstr>
      <vt:lpstr>2_默认设计模板</vt:lpstr>
      <vt:lpstr>17_默认设计模板</vt:lpstr>
      <vt:lpstr>8_默认设计模板</vt:lpstr>
      <vt:lpstr>036</vt:lpstr>
      <vt:lpstr>1_自定义设计方案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FAMILY  RULES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蒋凤娟</dc:creator>
  <cp:lastModifiedBy>user</cp:lastModifiedBy>
  <cp:revision>403</cp:revision>
  <dcterms:created xsi:type="dcterms:W3CDTF">2005-11-21T12:59:25Z</dcterms:created>
  <dcterms:modified xsi:type="dcterms:W3CDTF">2015-08-12T02:03:55Z</dcterms:modified>
</cp:coreProperties>
</file>